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900" autoAdjust="0"/>
  </p:normalViewPr>
  <p:slideViewPr>
    <p:cSldViewPr snapToGrid="0">
      <p:cViewPr varScale="1">
        <p:scale>
          <a:sx n="65" d="100"/>
          <a:sy n="65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4.jpg"/><Relationship Id="rId7" Type="http://schemas.openxmlformats.org/officeDocument/2006/relationships/image" Target="../media/image49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4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12" Type="http://schemas.openxmlformats.org/officeDocument/2006/relationships/image" Target="../media/image63.jpg"/><Relationship Id="rId2" Type="http://schemas.openxmlformats.org/officeDocument/2006/relationships/image" Target="../media/image54.jpg"/><Relationship Id="rId16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2.jpg"/><Relationship Id="rId5" Type="http://schemas.openxmlformats.org/officeDocument/2006/relationships/image" Target="../media/image57.jpg"/><Relationship Id="rId15" Type="http://schemas.openxmlformats.org/officeDocument/2006/relationships/image" Target="../media/image66.jpg"/><Relationship Id="rId10" Type="http://schemas.openxmlformats.org/officeDocument/2006/relationships/image" Target="../media/image61.jpg"/><Relationship Id="rId4" Type="http://schemas.openxmlformats.org/officeDocument/2006/relationships/image" Target="../media/image56.jpg"/><Relationship Id="rId9" Type="http://schemas.openxmlformats.org/officeDocument/2006/relationships/image" Target="../media/image60.jpg"/><Relationship Id="rId14" Type="http://schemas.openxmlformats.org/officeDocument/2006/relationships/image" Target="../media/image6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13" Type="http://schemas.openxmlformats.org/officeDocument/2006/relationships/image" Target="../media/image83.jpg"/><Relationship Id="rId3" Type="http://schemas.openxmlformats.org/officeDocument/2006/relationships/image" Target="../media/image74.jpg"/><Relationship Id="rId7" Type="http://schemas.openxmlformats.org/officeDocument/2006/relationships/image" Target="../media/image78.jpg"/><Relationship Id="rId12" Type="http://schemas.openxmlformats.org/officeDocument/2006/relationships/image" Target="../media/image82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0" Type="http://schemas.openxmlformats.org/officeDocument/2006/relationships/image" Target="../media/image80.png"/><Relationship Id="rId4" Type="http://schemas.openxmlformats.org/officeDocument/2006/relationships/image" Target="../media/image75.jpg"/><Relationship Id="rId9" Type="http://schemas.openxmlformats.org/officeDocument/2006/relationships/image" Target="../media/image6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CAD8C3-74C5-44A8-AEA3-2B00327350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75" y="1713707"/>
            <a:ext cx="881337" cy="1053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9C9290-9D27-40A4-B9B8-892E6C72A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75" y="3452813"/>
            <a:ext cx="864343" cy="6334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A31A2A-618D-4999-B936-8571DE4A33EA}"/>
              </a:ext>
            </a:extLst>
          </p:cNvPr>
          <p:cNvSpPr txBox="1"/>
          <p:nvPr/>
        </p:nvSpPr>
        <p:spPr>
          <a:xfrm>
            <a:off x="2781300" y="14605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21A387-ADC6-483B-859E-34E8CB5C0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894806"/>
            <a:ext cx="876300" cy="876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B760F2-CD2C-4C25-BC00-0A71CB1000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29" y="3130550"/>
            <a:ext cx="701519" cy="5254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EE1206-4F61-4DC3-A211-2C15104EC2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271" y="3130550"/>
            <a:ext cx="789629" cy="52546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54096E-BEC6-48DC-9B1B-D09A101BA47C}"/>
              </a:ext>
            </a:extLst>
          </p:cNvPr>
          <p:cNvCxnSpPr/>
          <p:nvPr/>
        </p:nvCxnSpPr>
        <p:spPr>
          <a:xfrm flipV="1">
            <a:off x="3746500" y="2552700"/>
            <a:ext cx="13843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CFCCA8-AA12-4CFE-B62D-815C21320AD6}"/>
              </a:ext>
            </a:extLst>
          </p:cNvPr>
          <p:cNvCxnSpPr/>
          <p:nvPr/>
        </p:nvCxnSpPr>
        <p:spPr>
          <a:xfrm flipV="1">
            <a:off x="4737100" y="2894806"/>
            <a:ext cx="1358900" cy="953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35C547A-F613-4E29-A167-FB1592DDB91A}"/>
              </a:ext>
            </a:extLst>
          </p:cNvPr>
          <p:cNvSpPr txBox="1"/>
          <p:nvPr/>
        </p:nvSpPr>
        <p:spPr>
          <a:xfrm>
            <a:off x="2895600" y="27670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AC7428-C09A-4B8B-AC3C-7C671CE70A61}"/>
              </a:ext>
            </a:extLst>
          </p:cNvPr>
          <p:cNvSpPr txBox="1"/>
          <p:nvPr/>
        </p:nvSpPr>
        <p:spPr>
          <a:xfrm>
            <a:off x="3107671" y="4762500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raik</a:t>
            </a:r>
            <a:endParaRPr lang="en-US" sz="800" strike="sngStrike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40B2F3-E5F0-40CA-8AAC-EC81A7FF38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04" y="3656012"/>
            <a:ext cx="603114" cy="2545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22F96EA-86A3-48C3-859F-BE80A22F42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904" y="3808412"/>
            <a:ext cx="603114" cy="2545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D12B35-C8A6-494F-9981-80712CF9DD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304" y="3960812"/>
            <a:ext cx="603114" cy="25458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EE7BCA-967A-4496-AF22-7145E025EF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04" y="4113212"/>
            <a:ext cx="603114" cy="2545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D7D5631-4FA0-4F91-A3AE-DA56CB8A01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138" y="3833521"/>
            <a:ext cx="603114" cy="25458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849F57A-1290-4E00-B1FC-0FC52F948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72" y="3566822"/>
            <a:ext cx="603114" cy="2545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95C77BA-BD42-44F1-B92C-8798EC8F85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04" y="3745919"/>
            <a:ext cx="603114" cy="2545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8ADA306-C55C-4E91-B7FD-8819255960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02" y="3491653"/>
            <a:ext cx="603114" cy="25458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64D292D-41A3-4E1D-B7C5-6948F1728B21}"/>
              </a:ext>
            </a:extLst>
          </p:cNvPr>
          <p:cNvCxnSpPr/>
          <p:nvPr/>
        </p:nvCxnSpPr>
        <p:spPr>
          <a:xfrm flipV="1">
            <a:off x="1276075" y="2767012"/>
            <a:ext cx="10598425" cy="127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B3E1FCB0-827F-47A2-9BFF-A632E561C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71" y="1839859"/>
            <a:ext cx="701519" cy="52546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B428FD1-C686-4247-A15B-5DAC2914F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813" y="1839859"/>
            <a:ext cx="789629" cy="52546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6BF74FD-6623-4053-9B7B-F463F91A7EC5}"/>
              </a:ext>
            </a:extLst>
          </p:cNvPr>
          <p:cNvCxnSpPr/>
          <p:nvPr/>
        </p:nvCxnSpPr>
        <p:spPr>
          <a:xfrm flipV="1">
            <a:off x="3693042" y="1262009"/>
            <a:ext cx="13843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227982B-B04C-46CC-9518-FE335E3D7ABC}"/>
              </a:ext>
            </a:extLst>
          </p:cNvPr>
          <p:cNvCxnSpPr/>
          <p:nvPr/>
        </p:nvCxnSpPr>
        <p:spPr>
          <a:xfrm flipV="1">
            <a:off x="4683642" y="1604115"/>
            <a:ext cx="1358900" cy="953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ervical Thoracic Orthosis">
            <a:extLst>
              <a:ext uri="{FF2B5EF4-FFF2-40B4-BE49-F238E27FC236}">
                <a16:creationId xmlns:a16="http://schemas.microsoft.com/office/drawing/2014/main" id="{0BB766DF-859D-4A9D-90E9-5C18FAE8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824" y="1546780"/>
            <a:ext cx="1027389" cy="12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769A0B-F113-4446-AD46-E5271AE051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060" y="5000875"/>
            <a:ext cx="1316844" cy="8763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E46FE7F-196F-4AB6-989A-82794E15DD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4093" y="4555724"/>
            <a:ext cx="771525" cy="80962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A6FC348-3311-41F3-BADA-1D1201A34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608" y="5102618"/>
            <a:ext cx="701519" cy="5254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D523472-A7C4-49EF-ADA9-3F7976448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250" y="5102618"/>
            <a:ext cx="789629" cy="52546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28EB321-A296-441F-9828-3BA47606087F}"/>
              </a:ext>
            </a:extLst>
          </p:cNvPr>
          <p:cNvCxnSpPr/>
          <p:nvPr/>
        </p:nvCxnSpPr>
        <p:spPr>
          <a:xfrm flipV="1">
            <a:off x="3864479" y="4524768"/>
            <a:ext cx="13843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03063B-EEEE-49C0-A7FE-C91E50079C1F}"/>
              </a:ext>
            </a:extLst>
          </p:cNvPr>
          <p:cNvCxnSpPr/>
          <p:nvPr/>
        </p:nvCxnSpPr>
        <p:spPr>
          <a:xfrm flipV="1">
            <a:off x="4855079" y="4866874"/>
            <a:ext cx="1358900" cy="953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D73FEC4B-A950-4EF7-B2BC-15C3B0643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60" y="4663531"/>
            <a:ext cx="652463" cy="652463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C28FC1-B670-4B02-8D83-86AD8BD46EC1}"/>
              </a:ext>
            </a:extLst>
          </p:cNvPr>
          <p:cNvCxnSpPr/>
          <p:nvPr/>
        </p:nvCxnSpPr>
        <p:spPr>
          <a:xfrm>
            <a:off x="546100" y="4367793"/>
            <a:ext cx="1162146" cy="1260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BA8334CB-9540-41DF-B95F-03BBF48656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894" y="5280660"/>
            <a:ext cx="694839" cy="69483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093B3D0-F88A-49F2-BDD8-92F627E975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121" y="4684508"/>
            <a:ext cx="1117600" cy="744601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9EE286D-2537-49B5-8C2F-0C89E7AD3DF4}"/>
              </a:ext>
            </a:extLst>
          </p:cNvPr>
          <p:cNvCxnSpPr>
            <a:endCxn id="55" idx="1"/>
          </p:cNvCxnSpPr>
          <p:nvPr/>
        </p:nvCxnSpPr>
        <p:spPr>
          <a:xfrm flipV="1">
            <a:off x="8971614" y="5056809"/>
            <a:ext cx="1069507" cy="8728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97AC456-1452-41ED-80B3-1E455845E56F}"/>
              </a:ext>
            </a:extLst>
          </p:cNvPr>
          <p:cNvCxnSpPr/>
          <p:nvPr/>
        </p:nvCxnSpPr>
        <p:spPr>
          <a:xfrm flipV="1">
            <a:off x="9029700" y="5255018"/>
            <a:ext cx="1069507" cy="8728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6A386A3-4289-4321-81A1-14338E3DFF33}"/>
              </a:ext>
            </a:extLst>
          </p:cNvPr>
          <p:cNvCxnSpPr/>
          <p:nvPr/>
        </p:nvCxnSpPr>
        <p:spPr>
          <a:xfrm flipV="1">
            <a:off x="9747667" y="4532108"/>
            <a:ext cx="1069507" cy="8728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ED46C98F-217C-4CA1-9846-53616572BA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221" y="1610068"/>
            <a:ext cx="1023371" cy="573088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B0DDBF1F-6A8A-4F3C-AAF7-8C725528764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0" y="1618252"/>
            <a:ext cx="1117600" cy="628650"/>
          </a:xfrm>
          <a:prstGeom prst="rect">
            <a:avLst/>
          </a:prstGeom>
        </p:spPr>
      </p:pic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2623C51C-11C1-49C6-B017-998189BA5D97}"/>
              </a:ext>
            </a:extLst>
          </p:cNvPr>
          <p:cNvCxnSpPr/>
          <p:nvPr/>
        </p:nvCxnSpPr>
        <p:spPr>
          <a:xfrm flipV="1">
            <a:off x="9303584" y="1460500"/>
            <a:ext cx="2888416" cy="9048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1028">
            <a:extLst>
              <a:ext uri="{FF2B5EF4-FFF2-40B4-BE49-F238E27FC236}">
                <a16:creationId xmlns:a16="http://schemas.microsoft.com/office/drawing/2014/main" id="{1E0FE588-79E1-458E-AC9A-13570A76AF8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697" y="2208798"/>
            <a:ext cx="939558" cy="62865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B96DA76-05C4-4356-B7DC-18F71D7376DD}"/>
              </a:ext>
            </a:extLst>
          </p:cNvPr>
          <p:cNvCxnSpPr/>
          <p:nvPr/>
        </p:nvCxnSpPr>
        <p:spPr>
          <a:xfrm flipV="1">
            <a:off x="9155713" y="1726655"/>
            <a:ext cx="2888416" cy="9048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030">
            <a:extLst>
              <a:ext uri="{FF2B5EF4-FFF2-40B4-BE49-F238E27FC236}">
                <a16:creationId xmlns:a16="http://schemas.microsoft.com/office/drawing/2014/main" id="{22E9FCEC-F007-4329-89F8-3D3708D7EB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299" y="2208798"/>
            <a:ext cx="445308" cy="556081"/>
          </a:xfrm>
          <a:prstGeom prst="rect">
            <a:avLst/>
          </a:prstGeom>
        </p:spPr>
      </p:pic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9F9C34E0-97BD-44FE-BE12-9670F4F10766}"/>
              </a:ext>
            </a:extLst>
          </p:cNvPr>
          <p:cNvCxnSpPr/>
          <p:nvPr/>
        </p:nvCxnSpPr>
        <p:spPr>
          <a:xfrm flipV="1">
            <a:off x="9857907" y="1968500"/>
            <a:ext cx="2016593" cy="1162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extBox 1033">
            <a:extLst>
              <a:ext uri="{FF2B5EF4-FFF2-40B4-BE49-F238E27FC236}">
                <a16:creationId xmlns:a16="http://schemas.microsoft.com/office/drawing/2014/main" id="{0B4BB1BB-3B24-4AAE-9964-E615C6A3DA1B}"/>
              </a:ext>
            </a:extLst>
          </p:cNvPr>
          <p:cNvSpPr txBox="1"/>
          <p:nvPr/>
        </p:nvSpPr>
        <p:spPr>
          <a:xfrm>
            <a:off x="7844754" y="5244443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(Kaiser)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4AB567B6-BD9F-41B3-93A2-02E1284CC816}"/>
              </a:ext>
            </a:extLst>
          </p:cNvPr>
          <p:cNvSpPr txBox="1"/>
          <p:nvPr/>
        </p:nvSpPr>
        <p:spPr>
          <a:xfrm>
            <a:off x="7844754" y="3745919"/>
            <a:ext cx="314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Francis.Anglea.8</a:t>
            </a:r>
            <a:r>
              <a:rPr lang="en-US" strike="sngStrike" baseline="30000" dirty="0"/>
              <a:t>th</a:t>
            </a:r>
            <a:r>
              <a:rPr lang="en-US" strike="sngStrike" dirty="0"/>
              <a:t>(88</a:t>
            </a:r>
            <a:r>
              <a:rPr lang="en-US" strike="sngStrike" baseline="30000" dirty="0"/>
              <a:t>th</a:t>
            </a:r>
            <a:r>
              <a:rPr lang="en-US" strike="sngStrike" dirty="0"/>
              <a:t>).floor</a:t>
            </a:r>
          </a:p>
        </p:txBody>
      </p:sp>
      <p:pic>
        <p:nvPicPr>
          <p:cNvPr id="1037" name="Picture 1036">
            <a:extLst>
              <a:ext uri="{FF2B5EF4-FFF2-40B4-BE49-F238E27FC236}">
                <a16:creationId xmlns:a16="http://schemas.microsoft.com/office/drawing/2014/main" id="{5EE535E2-5B5C-4AD4-9A4F-8EF325C2C2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997" y="2967874"/>
            <a:ext cx="890662" cy="840538"/>
          </a:xfrm>
          <a:prstGeom prst="rect">
            <a:avLst/>
          </a:prstGeom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B6B45D9D-4127-44F4-9471-26D93A7B3B9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894" y="3095400"/>
            <a:ext cx="492815" cy="740569"/>
          </a:xfrm>
          <a:prstGeom prst="rect">
            <a:avLst/>
          </a:prstGeom>
        </p:spPr>
      </p:pic>
      <p:cxnSp>
        <p:nvCxnSpPr>
          <p:cNvPr id="1041" name="Straight Connector 1040">
            <a:extLst>
              <a:ext uri="{FF2B5EF4-FFF2-40B4-BE49-F238E27FC236}">
                <a16:creationId xmlns:a16="http://schemas.microsoft.com/office/drawing/2014/main" id="{B919B388-D0E8-41B1-869B-53D9F5C5FC11}"/>
              </a:ext>
            </a:extLst>
          </p:cNvPr>
          <p:cNvCxnSpPr/>
          <p:nvPr/>
        </p:nvCxnSpPr>
        <p:spPr>
          <a:xfrm>
            <a:off x="8971614" y="3238500"/>
            <a:ext cx="882862" cy="531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Straight Connector 1042">
            <a:extLst>
              <a:ext uri="{FF2B5EF4-FFF2-40B4-BE49-F238E27FC236}">
                <a16:creationId xmlns:a16="http://schemas.microsoft.com/office/drawing/2014/main" id="{DE9E1183-ED50-4CA0-9F02-3C736C0FE463}"/>
              </a:ext>
            </a:extLst>
          </p:cNvPr>
          <p:cNvCxnSpPr/>
          <p:nvPr/>
        </p:nvCxnSpPr>
        <p:spPr>
          <a:xfrm flipV="1">
            <a:off x="1278027" y="4218113"/>
            <a:ext cx="10448287" cy="156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TextBox 1043">
            <a:extLst>
              <a:ext uri="{FF2B5EF4-FFF2-40B4-BE49-F238E27FC236}">
                <a16:creationId xmlns:a16="http://schemas.microsoft.com/office/drawing/2014/main" id="{3CF5B827-D21E-49E9-88F2-831F4791D309}"/>
              </a:ext>
            </a:extLst>
          </p:cNvPr>
          <p:cNvSpPr txBox="1"/>
          <p:nvPr/>
        </p:nvSpPr>
        <p:spPr>
          <a:xfrm>
            <a:off x="3109813" y="4450916"/>
            <a:ext cx="157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CPVA.TRUCKEE</a:t>
            </a:r>
          </a:p>
        </p:txBody>
      </p:sp>
      <p:sp>
        <p:nvSpPr>
          <p:cNvPr id="1045" name="TextBox 1044">
            <a:extLst>
              <a:ext uri="{FF2B5EF4-FFF2-40B4-BE49-F238E27FC236}">
                <a16:creationId xmlns:a16="http://schemas.microsoft.com/office/drawing/2014/main" id="{EF8E4F48-D6D2-4BC0-8129-C31697E091E9}"/>
              </a:ext>
            </a:extLst>
          </p:cNvPr>
          <p:cNvSpPr txBox="1"/>
          <p:nvPr/>
        </p:nvSpPr>
        <p:spPr>
          <a:xfrm>
            <a:off x="2878397" y="42734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5781A4EE-8121-4800-A092-8A11B1572AB7}"/>
              </a:ext>
            </a:extLst>
          </p:cNvPr>
          <p:cNvSpPr txBox="1"/>
          <p:nvPr/>
        </p:nvSpPr>
        <p:spPr>
          <a:xfrm>
            <a:off x="4013608" y="4062993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/m</a:t>
            </a:r>
          </a:p>
        </p:txBody>
      </p:sp>
      <p:pic>
        <p:nvPicPr>
          <p:cNvPr id="88" name="Picture 2" descr="Cervical Thoracic Orthosis">
            <a:extLst>
              <a:ext uri="{FF2B5EF4-FFF2-40B4-BE49-F238E27FC236}">
                <a16:creationId xmlns:a16="http://schemas.microsoft.com/office/drawing/2014/main" id="{E2B28B6A-A8E6-4684-B05D-85E68E68C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385" y="2937982"/>
            <a:ext cx="1027389" cy="12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Cervical Thoracic Orthosis">
            <a:extLst>
              <a:ext uri="{FF2B5EF4-FFF2-40B4-BE49-F238E27FC236}">
                <a16:creationId xmlns:a16="http://schemas.microsoft.com/office/drawing/2014/main" id="{96CA030D-6977-43A4-8399-E61BC970C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528" y="4382668"/>
            <a:ext cx="1027389" cy="121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18B6C840-B642-4C97-A73C-BC534EE64929}"/>
              </a:ext>
            </a:extLst>
          </p:cNvPr>
          <p:cNvSpPr/>
          <p:nvPr/>
        </p:nvSpPr>
        <p:spPr>
          <a:xfrm flipV="1">
            <a:off x="6353001" y="1472042"/>
            <a:ext cx="1221932" cy="12517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8308E74-6F7A-4438-B03C-408CA7EB9155}"/>
              </a:ext>
            </a:extLst>
          </p:cNvPr>
          <p:cNvSpPr/>
          <p:nvPr/>
        </p:nvSpPr>
        <p:spPr>
          <a:xfrm flipV="1">
            <a:off x="6318061" y="2853847"/>
            <a:ext cx="1221932" cy="12517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A375DCA-9AB5-48FD-84FE-A283E776E992}"/>
              </a:ext>
            </a:extLst>
          </p:cNvPr>
          <p:cNvSpPr/>
          <p:nvPr/>
        </p:nvSpPr>
        <p:spPr>
          <a:xfrm flipV="1">
            <a:off x="6411212" y="4426720"/>
            <a:ext cx="1221932" cy="12517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46D40D-00CF-4A56-9340-47C8AA88C5FF}"/>
              </a:ext>
            </a:extLst>
          </p:cNvPr>
          <p:cNvSpPr/>
          <p:nvPr/>
        </p:nvSpPr>
        <p:spPr>
          <a:xfrm flipV="1">
            <a:off x="3807341" y="1709937"/>
            <a:ext cx="1876893" cy="8148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EC970C5-C133-4B85-839E-823944970A0B}"/>
              </a:ext>
            </a:extLst>
          </p:cNvPr>
          <p:cNvSpPr/>
          <p:nvPr/>
        </p:nvSpPr>
        <p:spPr>
          <a:xfrm flipV="1">
            <a:off x="3847537" y="3013594"/>
            <a:ext cx="1876893" cy="8148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22A5A33-6F54-484C-A0AF-5DDE7B6CB8AB}"/>
              </a:ext>
            </a:extLst>
          </p:cNvPr>
          <p:cNvSpPr/>
          <p:nvPr/>
        </p:nvSpPr>
        <p:spPr>
          <a:xfrm flipV="1">
            <a:off x="3986360" y="4944208"/>
            <a:ext cx="1876893" cy="8148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7D82F643-FDC1-444B-996E-2EE3EB8D6D0F}"/>
              </a:ext>
            </a:extLst>
          </p:cNvPr>
          <p:cNvCxnSpPr>
            <a:cxnSpLocks/>
          </p:cNvCxnSpPr>
          <p:nvPr/>
        </p:nvCxnSpPr>
        <p:spPr>
          <a:xfrm flipV="1">
            <a:off x="3174972" y="1229920"/>
            <a:ext cx="4795214" cy="29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>
            <a:extLst>
              <a:ext uri="{FF2B5EF4-FFF2-40B4-BE49-F238E27FC236}">
                <a16:creationId xmlns:a16="http://schemas.microsoft.com/office/drawing/2014/main" id="{662DCCA7-B178-4501-B00B-1605FE2E581C}"/>
              </a:ext>
            </a:extLst>
          </p:cNvPr>
          <p:cNvSpPr txBox="1"/>
          <p:nvPr/>
        </p:nvSpPr>
        <p:spPr>
          <a:xfrm>
            <a:off x="7916865" y="10466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B7F52AB-0CE1-4733-A61C-72042267A227}"/>
              </a:ext>
            </a:extLst>
          </p:cNvPr>
          <p:cNvSpPr/>
          <p:nvPr/>
        </p:nvSpPr>
        <p:spPr>
          <a:xfrm flipV="1">
            <a:off x="9136842" y="1473784"/>
            <a:ext cx="2445558" cy="12517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40187888-C3CC-4809-90C1-DE19D4C58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34" y="820934"/>
            <a:ext cx="876300" cy="876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107F736-3208-48B2-BBA7-83EF5FEBA9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057" y="4432509"/>
            <a:ext cx="876300" cy="876300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B9745C23-D379-498F-BC4C-90356AA3A5DD}"/>
              </a:ext>
            </a:extLst>
          </p:cNvPr>
          <p:cNvSpPr/>
          <p:nvPr/>
        </p:nvSpPr>
        <p:spPr>
          <a:xfrm flipV="1">
            <a:off x="740184" y="4614792"/>
            <a:ext cx="704239" cy="8148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B45DC39-5407-4D44-9363-12A1147B4A89}"/>
              </a:ext>
            </a:extLst>
          </p:cNvPr>
          <p:cNvSpPr/>
          <p:nvPr/>
        </p:nvSpPr>
        <p:spPr>
          <a:xfrm flipV="1">
            <a:off x="2384187" y="4514242"/>
            <a:ext cx="704239" cy="8148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0147335C-C430-4A9C-8BAC-58A4DB1FB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826" y="1274319"/>
            <a:ext cx="864343" cy="633412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A780FCD-DCDB-466D-A18B-2AC7C558F4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516" y="858793"/>
            <a:ext cx="876300" cy="87630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3"/>
            <a:ext cx="12192000" cy="1135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97D05738-037F-4285-8460-C33ABFC4D627}"/>
              </a:ext>
            </a:extLst>
          </p:cNvPr>
          <p:cNvSpPr txBox="1"/>
          <p:nvPr/>
        </p:nvSpPr>
        <p:spPr>
          <a:xfrm>
            <a:off x="220108" y="86632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1986/7 Terminator</a:t>
            </a:r>
          </a:p>
          <a:p>
            <a:r>
              <a:rPr lang="en-US" sz="800" dirty="0"/>
              <a:t>19988 Gov. </a:t>
            </a:r>
            <a:r>
              <a:rPr lang="en-US" sz="800" dirty="0" err="1"/>
              <a:t>Schw</a:t>
            </a:r>
            <a:r>
              <a:rPr lang="en-US" sz="800" dirty="0"/>
              <a:t>. Twin</a:t>
            </a:r>
          </a:p>
          <a:p>
            <a:r>
              <a:rPr lang="en-US" sz="800" dirty="0"/>
              <a:t>1990 CHECKP CNALIE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3F5816-7FAE-40DA-8138-F0DEE22DAAB1}"/>
              </a:ext>
            </a:extLst>
          </p:cNvPr>
          <p:cNvSpPr txBox="1"/>
          <p:nvPr/>
        </p:nvSpPr>
        <p:spPr>
          <a:xfrm>
            <a:off x="2228686" y="2418505"/>
            <a:ext cx="280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HOMICIDE:AUSLANDER:</a:t>
            </a:r>
            <a:r>
              <a:rPr lang="en-US" sz="800" strike="sngStrike" dirty="0" err="1"/>
              <a:t>massage</a:t>
            </a:r>
            <a:endParaRPr lang="en-US" sz="800" strike="sngStrik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5A28D-A12A-4FC7-A9AD-8CF860F723E1}"/>
              </a:ext>
            </a:extLst>
          </p:cNvPr>
          <p:cNvSpPr txBox="1"/>
          <p:nvPr/>
        </p:nvSpPr>
        <p:spPr>
          <a:xfrm>
            <a:off x="2763816" y="2121176"/>
            <a:ext cx="25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St.francis.!angie.8thfloor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DE8659B-C7D1-4A5A-B985-AA9369281309}"/>
              </a:ext>
            </a:extLst>
          </p:cNvPr>
          <p:cNvSpPr/>
          <p:nvPr/>
        </p:nvSpPr>
        <p:spPr>
          <a:xfrm flipV="1">
            <a:off x="3659470" y="1072727"/>
            <a:ext cx="4252630" cy="49027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FCF5432-107C-4B0B-9B9A-2F83B2D3837C}"/>
              </a:ext>
            </a:extLst>
          </p:cNvPr>
          <p:cNvCxnSpPr>
            <a:stCxn id="3" idx="1"/>
          </p:cNvCxnSpPr>
          <p:nvPr/>
        </p:nvCxnSpPr>
        <p:spPr>
          <a:xfrm>
            <a:off x="2763816" y="2305842"/>
            <a:ext cx="23669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431" y="833653"/>
            <a:ext cx="12138856" cy="59754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79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3"/>
            <a:ext cx="12192000" cy="1135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D08FE0-11B0-45B3-973F-9DE83635E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3052704"/>
            <a:ext cx="3034467" cy="2019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3472CE-7239-46D3-B6DF-5C6304AE25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55" y="3052704"/>
            <a:ext cx="3696045" cy="20697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F4DD3A-5259-4A9D-98C3-D6E7FE7E6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586" y="5237775"/>
            <a:ext cx="2266950" cy="13601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D1AC36-747D-406D-9FD8-1583E3EEB2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12" y="5237775"/>
            <a:ext cx="2266950" cy="13601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100B18-7254-4EB1-8796-C658D4F0B6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824" y="5237776"/>
            <a:ext cx="1336420" cy="133642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BF4745D-1476-4EF1-8889-4A6ED72D25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20" y="5232217"/>
            <a:ext cx="1336420" cy="13364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B18B93-3952-428E-935C-42BFAD9303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52" y="3711832"/>
            <a:ext cx="1526984" cy="136017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EF074C6-4DB1-455F-80AA-B23A7D7E6E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09" y="4218529"/>
            <a:ext cx="1614242" cy="257669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61C17449-FF0E-4766-9502-C572797F4A30}"/>
              </a:ext>
            </a:extLst>
          </p:cNvPr>
          <p:cNvSpPr txBox="1"/>
          <p:nvPr/>
        </p:nvSpPr>
        <p:spPr>
          <a:xfrm>
            <a:off x="7775709" y="5053512"/>
            <a:ext cx="1119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Wolfgang, </a:t>
            </a:r>
            <a:r>
              <a:rPr lang="en-US" sz="800" strike="sngStrike" dirty="0" err="1"/>
              <a:t>Machesvski</a:t>
            </a:r>
            <a:endParaRPr lang="en-US" sz="800" strike="sngStrike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F03A58C-2AF5-4D29-B51E-BF26CD5AD741}"/>
              </a:ext>
            </a:extLst>
          </p:cNvPr>
          <p:cNvSpPr/>
          <p:nvPr/>
        </p:nvSpPr>
        <p:spPr>
          <a:xfrm flipV="1">
            <a:off x="2449942" y="3067356"/>
            <a:ext cx="9715486" cy="37906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F282900-BE85-4747-8196-22B4F534E27C}"/>
              </a:ext>
            </a:extLst>
          </p:cNvPr>
          <p:cNvCxnSpPr/>
          <p:nvPr/>
        </p:nvCxnSpPr>
        <p:spPr>
          <a:xfrm flipV="1">
            <a:off x="4366297" y="3516923"/>
            <a:ext cx="1190441" cy="66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130267D-57E7-4007-A969-1467BBC72E07}"/>
              </a:ext>
            </a:extLst>
          </p:cNvPr>
          <p:cNvCxnSpPr/>
          <p:nvPr/>
        </p:nvCxnSpPr>
        <p:spPr>
          <a:xfrm flipV="1">
            <a:off x="6447692" y="3317631"/>
            <a:ext cx="1594339" cy="64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4E7D6B-2264-45EB-A672-D6E6B6F25948}"/>
              </a:ext>
            </a:extLst>
          </p:cNvPr>
          <p:cNvCxnSpPr/>
          <p:nvPr/>
        </p:nvCxnSpPr>
        <p:spPr>
          <a:xfrm flipV="1">
            <a:off x="9155194" y="3979192"/>
            <a:ext cx="1302146" cy="107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83AF67B-45AF-45E5-887F-CE667234C2C1}"/>
              </a:ext>
            </a:extLst>
          </p:cNvPr>
          <p:cNvCxnSpPr>
            <a:cxnSpLocks/>
          </p:cNvCxnSpPr>
          <p:nvPr/>
        </p:nvCxnSpPr>
        <p:spPr>
          <a:xfrm flipV="1">
            <a:off x="7728438" y="5122489"/>
            <a:ext cx="2329962" cy="1137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C6348E8-43C6-4602-B6DA-289DB54E1C5B}"/>
              </a:ext>
            </a:extLst>
          </p:cNvPr>
          <p:cNvCxnSpPr/>
          <p:nvPr/>
        </p:nvCxnSpPr>
        <p:spPr>
          <a:xfrm flipV="1">
            <a:off x="3170188" y="5627077"/>
            <a:ext cx="3722981" cy="63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FE6318-B355-429C-9672-7708CB6D26EB}"/>
              </a:ext>
            </a:extLst>
          </p:cNvPr>
          <p:cNvCxnSpPr/>
          <p:nvPr/>
        </p:nvCxnSpPr>
        <p:spPr>
          <a:xfrm flipV="1">
            <a:off x="6950221" y="5890574"/>
            <a:ext cx="996462" cy="71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E186973A-6055-4524-8840-695D586377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6" y="1004461"/>
            <a:ext cx="4232031" cy="317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435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3"/>
            <a:ext cx="12192000" cy="1135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8C1BCF-EF66-4175-B36D-CA1EF58BA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" y="2676412"/>
            <a:ext cx="5022630" cy="39235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3B8B45-0029-4C94-8127-C1788C44B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7" y="852672"/>
            <a:ext cx="3061366" cy="175229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86E36BBE-76E3-4363-8D2D-165A1ED6B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31" y="2676412"/>
            <a:ext cx="3505007" cy="1962804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8EB248F-2C4E-4E10-9E9F-4F44480D9F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30" y="4754996"/>
            <a:ext cx="3505007" cy="2103004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7F7B0BF-5805-4D59-A76F-A8E66E8AE6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660" y="2676412"/>
            <a:ext cx="3271340" cy="196280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26C631-DB8D-4621-9569-B534C4561463}"/>
              </a:ext>
            </a:extLst>
          </p:cNvPr>
          <p:cNvCxnSpPr/>
          <p:nvPr/>
        </p:nvCxnSpPr>
        <p:spPr>
          <a:xfrm flipV="1">
            <a:off x="7080738" y="2344615"/>
            <a:ext cx="281354" cy="1641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D16F6F-49C7-446B-885A-A892E5A7F09B}"/>
              </a:ext>
            </a:extLst>
          </p:cNvPr>
          <p:cNvCxnSpPr>
            <a:endCxn id="82" idx="0"/>
          </p:cNvCxnSpPr>
          <p:nvPr/>
        </p:nvCxnSpPr>
        <p:spPr>
          <a:xfrm flipV="1">
            <a:off x="6881446" y="4754996"/>
            <a:ext cx="178388" cy="1270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8A861669-4698-4C62-B38E-3F4FAE27D716}"/>
              </a:ext>
            </a:extLst>
          </p:cNvPr>
          <p:cNvSpPr/>
          <p:nvPr/>
        </p:nvSpPr>
        <p:spPr>
          <a:xfrm flipV="1">
            <a:off x="5307329" y="2630584"/>
            <a:ext cx="6911243" cy="42274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5E92F4-6E1C-4C1F-8D4B-D8E6B903C3EF}"/>
              </a:ext>
            </a:extLst>
          </p:cNvPr>
          <p:cNvCxnSpPr/>
          <p:nvPr/>
        </p:nvCxnSpPr>
        <p:spPr>
          <a:xfrm flipV="1">
            <a:off x="9413631" y="3645877"/>
            <a:ext cx="1031631" cy="33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590E4B4-0E13-4774-9366-45F1CA951F08}"/>
              </a:ext>
            </a:extLst>
          </p:cNvPr>
          <p:cNvCxnSpPr/>
          <p:nvPr/>
        </p:nvCxnSpPr>
        <p:spPr>
          <a:xfrm flipV="1">
            <a:off x="5920154" y="3429000"/>
            <a:ext cx="2192215" cy="107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3D57DB-67F7-401A-88A4-BF6528A03793}"/>
              </a:ext>
            </a:extLst>
          </p:cNvPr>
          <p:cNvCxnSpPr/>
          <p:nvPr/>
        </p:nvCxnSpPr>
        <p:spPr>
          <a:xfrm flipV="1">
            <a:off x="6096000" y="5134708"/>
            <a:ext cx="1875692" cy="112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E333647-F2AB-4F32-892C-B1B7CA7634C0}"/>
              </a:ext>
            </a:extLst>
          </p:cNvPr>
          <p:cNvCxnSpPr/>
          <p:nvPr/>
        </p:nvCxnSpPr>
        <p:spPr>
          <a:xfrm flipH="1" flipV="1">
            <a:off x="8112369" y="5779477"/>
            <a:ext cx="445477" cy="820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917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3"/>
            <a:ext cx="12192000" cy="1135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A6D203-5C2F-40FD-8C51-5A9A32BA3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85" y="954273"/>
            <a:ext cx="1847850" cy="246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750FEF-A799-4327-909C-B785F8CFE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488" y="3421248"/>
            <a:ext cx="1476599" cy="78880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B1F61A-E856-4939-8835-4C5BB4202EF7}"/>
              </a:ext>
            </a:extLst>
          </p:cNvPr>
          <p:cNvCxnSpPr/>
          <p:nvPr/>
        </p:nvCxnSpPr>
        <p:spPr>
          <a:xfrm flipV="1">
            <a:off x="5766619" y="3141406"/>
            <a:ext cx="1253613" cy="2064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FC31B05-1A0A-44B1-AD66-F9415B4CD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087" y="3353686"/>
            <a:ext cx="1233488" cy="9239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C7D147-F1BB-4ACD-8BF5-E35D39BA0C7E}"/>
              </a:ext>
            </a:extLst>
          </p:cNvPr>
          <p:cNvCxnSpPr/>
          <p:nvPr/>
        </p:nvCxnSpPr>
        <p:spPr>
          <a:xfrm flipV="1">
            <a:off x="7558087" y="3141406"/>
            <a:ext cx="1233488" cy="128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2C8A818-B220-42ED-910E-830CD440E19E}"/>
              </a:ext>
            </a:extLst>
          </p:cNvPr>
          <p:cNvSpPr txBox="1"/>
          <p:nvPr/>
        </p:nvSpPr>
        <p:spPr>
          <a:xfrm>
            <a:off x="7458753" y="2831689"/>
            <a:ext cx="249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Apple.acceterou.touch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61339C-EE7A-4EC8-8D11-5C27BE8A9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575" y="3421248"/>
            <a:ext cx="876300" cy="8763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591A99-EEC7-4CF2-9EC1-4E8E5FADD576}"/>
              </a:ext>
            </a:extLst>
          </p:cNvPr>
          <p:cNvCxnSpPr/>
          <p:nvPr/>
        </p:nvCxnSpPr>
        <p:spPr>
          <a:xfrm>
            <a:off x="7558087" y="3429000"/>
            <a:ext cx="3060752" cy="61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7EEF666-EDD9-4B27-B4FD-435C38B33C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0146" y="3429000"/>
            <a:ext cx="1280345" cy="8715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6284A35-7715-402E-8767-E801128342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693" y="2567162"/>
            <a:ext cx="1146568" cy="76995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1DC2D36-AA80-4804-9626-4C5EE6F17C6D}"/>
              </a:ext>
            </a:extLst>
          </p:cNvPr>
          <p:cNvCxnSpPr/>
          <p:nvPr/>
        </p:nvCxnSpPr>
        <p:spPr>
          <a:xfrm flipV="1">
            <a:off x="4250146" y="2321298"/>
            <a:ext cx="1253613" cy="20647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23E099-3B9E-4A8A-8894-16AA0FF35E1D}"/>
              </a:ext>
            </a:extLst>
          </p:cNvPr>
          <p:cNvCxnSpPr/>
          <p:nvPr/>
        </p:nvCxnSpPr>
        <p:spPr>
          <a:xfrm flipV="1">
            <a:off x="8008374" y="2952141"/>
            <a:ext cx="2610465" cy="189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EDEB0B0C-56FC-48EB-A465-96B5A6B58A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290" y="954273"/>
            <a:ext cx="1521849" cy="152184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9386D8-F1CC-46F2-A72E-54B9B2F103BF}"/>
              </a:ext>
            </a:extLst>
          </p:cNvPr>
          <p:cNvSpPr/>
          <p:nvPr/>
        </p:nvSpPr>
        <p:spPr>
          <a:xfrm flipV="1">
            <a:off x="7558086" y="3413302"/>
            <a:ext cx="2109789" cy="8842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6607F7-1B36-4433-B8BC-6BC64667140E}"/>
              </a:ext>
            </a:extLst>
          </p:cNvPr>
          <p:cNvSpPr/>
          <p:nvPr/>
        </p:nvSpPr>
        <p:spPr>
          <a:xfrm flipV="1">
            <a:off x="7470519" y="2831688"/>
            <a:ext cx="2197356" cy="4676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0ACA85-D70A-424E-BAA7-E73D662EB7D7}"/>
              </a:ext>
            </a:extLst>
          </p:cNvPr>
          <p:cNvSpPr/>
          <p:nvPr/>
        </p:nvSpPr>
        <p:spPr>
          <a:xfrm flipV="1">
            <a:off x="6071726" y="3353685"/>
            <a:ext cx="1398794" cy="8842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6190CC-43F3-4E95-A16D-3DED96B06799}"/>
              </a:ext>
            </a:extLst>
          </p:cNvPr>
          <p:cNvSpPr txBox="1"/>
          <p:nvPr/>
        </p:nvSpPr>
        <p:spPr>
          <a:xfrm>
            <a:off x="4337693" y="4636795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3A68E6F-7DA7-458C-B0A4-0C7A174D90D1}"/>
              </a:ext>
            </a:extLst>
          </p:cNvPr>
          <p:cNvSpPr txBox="1"/>
          <p:nvPr/>
        </p:nvSpPr>
        <p:spPr>
          <a:xfrm>
            <a:off x="4099812" y="4887517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McPheason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487FF6C-7C74-4BB9-B8A5-4071816727A0}"/>
              </a:ext>
            </a:extLst>
          </p:cNvPr>
          <p:cNvSpPr txBox="1"/>
          <p:nvPr/>
        </p:nvSpPr>
        <p:spPr>
          <a:xfrm>
            <a:off x="6282813" y="4636795"/>
            <a:ext cx="262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HOMICIE:2Y</a:t>
            </a:r>
          </a:p>
          <a:p>
            <a:r>
              <a:rPr lang="en-US" dirty="0"/>
              <a:t>HOMCE:7Y </a:t>
            </a:r>
            <a:r>
              <a:rPr lang="en-US" dirty="0" err="1"/>
              <a:t>sieltn</a:t>
            </a:r>
            <a:r>
              <a:rPr lang="en-US" dirty="0"/>
              <a:t> of lambs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800BB33-4186-4924-B193-A69BD9D0B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716" y="5283389"/>
            <a:ext cx="560440" cy="5604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EE99344-7BD3-437C-B6F4-3C522CF3DA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80" y="5206181"/>
            <a:ext cx="543233" cy="560440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7DAC07-13F0-4455-8AD7-1D56858D8F6C}"/>
              </a:ext>
            </a:extLst>
          </p:cNvPr>
          <p:cNvCxnSpPr/>
          <p:nvPr/>
        </p:nvCxnSpPr>
        <p:spPr>
          <a:xfrm flipV="1">
            <a:off x="4337693" y="5206181"/>
            <a:ext cx="1250520" cy="6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4B72D85-EBD1-4F03-9792-13603F4B7B6E}"/>
              </a:ext>
            </a:extLst>
          </p:cNvPr>
          <p:cNvSpPr/>
          <p:nvPr/>
        </p:nvSpPr>
        <p:spPr>
          <a:xfrm flipV="1">
            <a:off x="3168519" y="1909097"/>
            <a:ext cx="7450320" cy="4351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803930-4B78-45C8-A243-3650BEFB95E6}"/>
              </a:ext>
            </a:extLst>
          </p:cNvPr>
          <p:cNvCxnSpPr/>
          <p:nvPr/>
        </p:nvCxnSpPr>
        <p:spPr>
          <a:xfrm flipV="1">
            <a:off x="7458753" y="5006127"/>
            <a:ext cx="1596757" cy="200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89DF42B-1EB1-4C04-B960-2AF897842665}"/>
              </a:ext>
            </a:extLst>
          </p:cNvPr>
          <p:cNvCxnSpPr/>
          <p:nvPr/>
        </p:nvCxnSpPr>
        <p:spPr>
          <a:xfrm flipV="1">
            <a:off x="4099812" y="4245683"/>
            <a:ext cx="816344" cy="1887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F76FEF-4C75-4C90-91B8-3EF345018776}"/>
              </a:ext>
            </a:extLst>
          </p:cNvPr>
          <p:cNvCxnSpPr/>
          <p:nvPr/>
        </p:nvCxnSpPr>
        <p:spPr>
          <a:xfrm flipV="1">
            <a:off x="4372923" y="4798274"/>
            <a:ext cx="1393696" cy="1334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722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val 53">
            <a:extLst>
              <a:ext uri="{FF2B5EF4-FFF2-40B4-BE49-F238E27FC236}">
                <a16:creationId xmlns:a16="http://schemas.microsoft.com/office/drawing/2014/main" id="{8E49A149-D8ED-49D1-8BEE-28DD9A82ED7B}"/>
              </a:ext>
            </a:extLst>
          </p:cNvPr>
          <p:cNvSpPr/>
          <p:nvPr/>
        </p:nvSpPr>
        <p:spPr>
          <a:xfrm>
            <a:off x="9129251" y="5899356"/>
            <a:ext cx="490893" cy="516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3"/>
            <a:ext cx="12192000" cy="1135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DEB0B0C-56FC-48EB-A465-96B5A6B58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2290" y="954273"/>
            <a:ext cx="1521849" cy="1521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F958E7-79B4-4B50-A850-47A3D6973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809932" cy="805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06683D-B245-412A-9933-0796A347D386}"/>
              </a:ext>
            </a:extLst>
          </p:cNvPr>
          <p:cNvSpPr txBox="1"/>
          <p:nvPr/>
        </p:nvSpPr>
        <p:spPr>
          <a:xfrm>
            <a:off x="4904707" y="2094702"/>
            <a:ext cx="3301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VIRGINA:MARY:HOMICIDE:JESUS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7F3DD0-1721-4848-AB2A-009782519140}"/>
              </a:ext>
            </a:extLst>
          </p:cNvPr>
          <p:cNvCxnSpPr/>
          <p:nvPr/>
        </p:nvCxnSpPr>
        <p:spPr>
          <a:xfrm flipV="1">
            <a:off x="5840361" y="3244645"/>
            <a:ext cx="1297858" cy="1460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384365AA-9E9F-48AC-AEAF-806A4D0BA501}"/>
              </a:ext>
            </a:extLst>
          </p:cNvPr>
          <p:cNvSpPr/>
          <p:nvPr/>
        </p:nvSpPr>
        <p:spPr>
          <a:xfrm flipV="1">
            <a:off x="5903041" y="3361751"/>
            <a:ext cx="1042219" cy="9403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FEF30BB-3023-4FD1-86F0-0192DEFA5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35" y="2913850"/>
            <a:ext cx="1679319" cy="10964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78EACA-CCE7-4BA7-9E8E-736823461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5" y="1207293"/>
            <a:ext cx="1538596" cy="15385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F32767-16F5-4D7A-B646-B352AFD509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36" y="4178226"/>
            <a:ext cx="1022400" cy="68036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95C1D31-C203-4007-861B-FE99149268E7}"/>
              </a:ext>
            </a:extLst>
          </p:cNvPr>
          <p:cNvCxnSpPr/>
          <p:nvPr/>
        </p:nvCxnSpPr>
        <p:spPr>
          <a:xfrm>
            <a:off x="339213" y="4704735"/>
            <a:ext cx="8996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F76A15E-35F3-4085-B3B9-0F73EB11A668}"/>
              </a:ext>
            </a:extLst>
          </p:cNvPr>
          <p:cNvSpPr txBox="1"/>
          <p:nvPr/>
        </p:nvSpPr>
        <p:spPr>
          <a:xfrm>
            <a:off x="0" y="4821049"/>
            <a:ext cx="222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Roth.*§Stalking</a:t>
            </a:r>
            <a:r>
              <a:rPr lang="en-US" sz="800" strike="sngStrike" dirty="0"/>
              <a:t>(Private Bank)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D74B09F-CE96-4DA7-8DD5-ED4B763F60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36" y="5005715"/>
            <a:ext cx="839462" cy="59961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F16334A-B70B-450C-822C-E2A136901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08" y="3046214"/>
            <a:ext cx="1255917" cy="125591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0BE0B08-EB34-4B16-B93A-5900B033454A}"/>
              </a:ext>
            </a:extLst>
          </p:cNvPr>
          <p:cNvCxnSpPr/>
          <p:nvPr/>
        </p:nvCxnSpPr>
        <p:spPr>
          <a:xfrm flipV="1">
            <a:off x="3824808" y="3046214"/>
            <a:ext cx="1499360" cy="1255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19E49E5-7B2A-46A0-8CDD-F18C9AF589C4}"/>
              </a:ext>
            </a:extLst>
          </p:cNvPr>
          <p:cNvCxnSpPr>
            <a:stCxn id="42" idx="1"/>
          </p:cNvCxnSpPr>
          <p:nvPr/>
        </p:nvCxnSpPr>
        <p:spPr>
          <a:xfrm flipV="1">
            <a:off x="4033036" y="5005715"/>
            <a:ext cx="229248" cy="299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76758EA-E8AB-4633-975A-F32367A79D3A}"/>
              </a:ext>
            </a:extLst>
          </p:cNvPr>
          <p:cNvSpPr txBox="1"/>
          <p:nvPr/>
        </p:nvSpPr>
        <p:spPr>
          <a:xfrm>
            <a:off x="7593320" y="5972787"/>
            <a:ext cx="195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VIRINGA:MARY  14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8AFFBF4-C945-402E-8C2D-BC25ECF87313}"/>
              </a:ext>
            </a:extLst>
          </p:cNvPr>
          <p:cNvSpPr txBox="1"/>
          <p:nvPr/>
        </p:nvSpPr>
        <p:spPr>
          <a:xfrm>
            <a:off x="7654412" y="4673921"/>
            <a:ext cx="242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!G.!MLK(</a:t>
            </a:r>
            <a:r>
              <a:rPr lang="en-US" strike="sngStrike" dirty="0"/>
              <a:t>Christian </a:t>
            </a:r>
            <a:r>
              <a:rPr lang="en-US" strike="sngStrike" dirty="0" err="1"/>
              <a:t>Nees</a:t>
            </a:r>
            <a:r>
              <a:rPr lang="en-US" strike="sngStrike" dirty="0"/>
              <a:t>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0481C4-0269-4FE0-BF72-4FBAF7EECC9F}"/>
              </a:ext>
            </a:extLst>
          </p:cNvPr>
          <p:cNvSpPr txBox="1"/>
          <p:nvPr/>
        </p:nvSpPr>
        <p:spPr>
          <a:xfrm>
            <a:off x="10279626" y="5958348"/>
            <a:ext cx="883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Kristian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14FBC47-0F3E-42DA-B520-FB3947206601}"/>
              </a:ext>
            </a:extLst>
          </p:cNvPr>
          <p:cNvCxnSpPr/>
          <p:nvPr/>
        </p:nvCxnSpPr>
        <p:spPr>
          <a:xfrm>
            <a:off x="8868623" y="5605331"/>
            <a:ext cx="850564" cy="1060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271E885-7EB6-4E4D-8B59-DF7A8155A2C9}"/>
              </a:ext>
            </a:extLst>
          </p:cNvPr>
          <p:cNvCxnSpPr/>
          <p:nvPr/>
        </p:nvCxnSpPr>
        <p:spPr>
          <a:xfrm>
            <a:off x="6096000" y="3462057"/>
            <a:ext cx="878876" cy="840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64283E9B-770D-452A-BC4E-3C2722559F10}"/>
              </a:ext>
            </a:extLst>
          </p:cNvPr>
          <p:cNvSpPr/>
          <p:nvPr/>
        </p:nvSpPr>
        <p:spPr>
          <a:xfrm flipV="1">
            <a:off x="3733032" y="2787961"/>
            <a:ext cx="1499360" cy="30985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FCE3F48-8628-41E7-A928-6A16A98E2AB0}"/>
              </a:ext>
            </a:extLst>
          </p:cNvPr>
          <p:cNvSpPr txBox="1"/>
          <p:nvPr/>
        </p:nvSpPr>
        <p:spPr>
          <a:xfrm>
            <a:off x="3333135" y="205002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5B25375-2C1B-4BBF-9BA7-1B29737A791A}"/>
              </a:ext>
            </a:extLst>
          </p:cNvPr>
          <p:cNvSpPr txBox="1"/>
          <p:nvPr/>
        </p:nvSpPr>
        <p:spPr>
          <a:xfrm>
            <a:off x="3244645" y="12072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EEC70BB-AD88-4BDF-B5DB-8730A0E51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346" y="1189673"/>
            <a:ext cx="730152" cy="730152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2A1E5C8-4A74-48A9-86E3-B462BAA43EB5}"/>
              </a:ext>
            </a:extLst>
          </p:cNvPr>
          <p:cNvCxnSpPr>
            <a:cxnSpLocks/>
          </p:cNvCxnSpPr>
          <p:nvPr/>
        </p:nvCxnSpPr>
        <p:spPr>
          <a:xfrm>
            <a:off x="3150264" y="2050026"/>
            <a:ext cx="6394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32BB710-45B3-42D0-A6D1-E3697E95B407}"/>
              </a:ext>
            </a:extLst>
          </p:cNvPr>
          <p:cNvCxnSpPr/>
          <p:nvPr/>
        </p:nvCxnSpPr>
        <p:spPr>
          <a:xfrm>
            <a:off x="3985878" y="1096943"/>
            <a:ext cx="1246514" cy="822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2AED91D-88A4-4C1D-B035-5D801199127F}"/>
              </a:ext>
            </a:extLst>
          </p:cNvPr>
          <p:cNvCxnSpPr/>
          <p:nvPr/>
        </p:nvCxnSpPr>
        <p:spPr>
          <a:xfrm>
            <a:off x="2618454" y="1667619"/>
            <a:ext cx="531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B67FFB3-CC67-49E2-8605-8D212FA85827}"/>
              </a:ext>
            </a:extLst>
          </p:cNvPr>
          <p:cNvCxnSpPr/>
          <p:nvPr/>
        </p:nvCxnSpPr>
        <p:spPr>
          <a:xfrm>
            <a:off x="2618454" y="2845454"/>
            <a:ext cx="5318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86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BB099D-6A2D-4671-90E1-F3BE39B8F0CE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8DB864-DA78-433B-ADC0-288D69DA7F4B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1ED504-4C13-4653-873C-4D945D8164FF}"/>
              </a:ext>
            </a:extLst>
          </p:cNvPr>
          <p:cNvSpPr/>
          <p:nvPr/>
        </p:nvSpPr>
        <p:spPr>
          <a:xfrm>
            <a:off x="26572" y="725183"/>
            <a:ext cx="12192000" cy="1135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E215F-25E4-4AF6-AE36-7C35F2A91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407" y="1422401"/>
            <a:ext cx="924233" cy="12323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186E54-87EB-4F16-B228-37598C2D3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278" y="2812845"/>
            <a:ext cx="1232309" cy="123230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324FC21-27D9-4BA4-B44D-DB27DE3B449B}"/>
              </a:ext>
            </a:extLst>
          </p:cNvPr>
          <p:cNvCxnSpPr/>
          <p:nvPr/>
        </p:nvCxnSpPr>
        <p:spPr>
          <a:xfrm flipV="1">
            <a:off x="1244394" y="2812845"/>
            <a:ext cx="2212258" cy="181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5903084-2BAE-4892-9C74-C0B5C9164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68" y="4203288"/>
            <a:ext cx="1349729" cy="134972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9EA27-DFE9-476A-BCF7-1ACF7381D4F2}"/>
              </a:ext>
            </a:extLst>
          </p:cNvPr>
          <p:cNvCxnSpPr>
            <a:cxnSpLocks/>
          </p:cNvCxnSpPr>
          <p:nvPr/>
        </p:nvCxnSpPr>
        <p:spPr>
          <a:xfrm flipV="1">
            <a:off x="1410899" y="4045154"/>
            <a:ext cx="2119465" cy="1872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DCC23FB-A2DB-47A2-AE0C-39B79B3403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716" y="1422401"/>
            <a:ext cx="1538136" cy="1538136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F2A486F-EF4D-4036-9E8A-65262C1B025A}"/>
              </a:ext>
            </a:extLst>
          </p:cNvPr>
          <p:cNvCxnSpPr/>
          <p:nvPr/>
        </p:nvCxnSpPr>
        <p:spPr>
          <a:xfrm flipV="1">
            <a:off x="1759974" y="991090"/>
            <a:ext cx="2212258" cy="181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724122-61A6-4BD4-88E2-B8B3C44FE817}"/>
              </a:ext>
            </a:extLst>
          </p:cNvPr>
          <p:cNvCxnSpPr/>
          <p:nvPr/>
        </p:nvCxnSpPr>
        <p:spPr>
          <a:xfrm flipV="1">
            <a:off x="3693652" y="1283458"/>
            <a:ext cx="2212258" cy="181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5015C62-BA87-4D06-99B0-FC6A3D9FCFAE}"/>
              </a:ext>
            </a:extLst>
          </p:cNvPr>
          <p:cNvSpPr/>
          <p:nvPr/>
        </p:nvSpPr>
        <p:spPr>
          <a:xfrm flipV="1">
            <a:off x="1700915" y="1506972"/>
            <a:ext cx="1270141" cy="11380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07D830-33E2-4E1B-9390-1EAFD87A89D6}"/>
              </a:ext>
            </a:extLst>
          </p:cNvPr>
          <p:cNvSpPr/>
          <p:nvPr/>
        </p:nvSpPr>
        <p:spPr>
          <a:xfrm flipV="1">
            <a:off x="1777446" y="2857127"/>
            <a:ext cx="1270141" cy="11380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5A91FB-89CF-4447-9582-2BC50DC3A41E}"/>
              </a:ext>
            </a:extLst>
          </p:cNvPr>
          <p:cNvSpPr/>
          <p:nvPr/>
        </p:nvSpPr>
        <p:spPr>
          <a:xfrm flipV="1">
            <a:off x="1835560" y="4297589"/>
            <a:ext cx="1270141" cy="11380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6CEFA4-5081-4F66-82C8-3A000FB625E9}"/>
              </a:ext>
            </a:extLst>
          </p:cNvPr>
          <p:cNvSpPr/>
          <p:nvPr/>
        </p:nvSpPr>
        <p:spPr>
          <a:xfrm flipV="1">
            <a:off x="4477980" y="1516701"/>
            <a:ext cx="1538136" cy="12904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83A4F21-729C-47E1-9B70-D641D7D349B5}"/>
              </a:ext>
            </a:extLst>
          </p:cNvPr>
          <p:cNvSpPr txBox="1"/>
          <p:nvPr/>
        </p:nvSpPr>
        <p:spPr>
          <a:xfrm>
            <a:off x="4313291" y="1328945"/>
            <a:ext cx="11061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756213-585C-4343-8CF3-8605DABE522F}"/>
              </a:ext>
            </a:extLst>
          </p:cNvPr>
          <p:cNvSpPr txBox="1"/>
          <p:nvPr/>
        </p:nvSpPr>
        <p:spPr>
          <a:xfrm>
            <a:off x="1668781" y="2663987"/>
            <a:ext cx="11061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PX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9C83A8-67C3-4FC6-82EF-5E1F5BBD2E8F}"/>
              </a:ext>
            </a:extLst>
          </p:cNvPr>
          <p:cNvSpPr/>
          <p:nvPr/>
        </p:nvSpPr>
        <p:spPr>
          <a:xfrm>
            <a:off x="1540446" y="4213837"/>
            <a:ext cx="1084767" cy="3149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CED74C-6F28-4D99-B5FE-2908FDD439E0}"/>
              </a:ext>
            </a:extLst>
          </p:cNvPr>
          <p:cNvSpPr txBox="1"/>
          <p:nvPr/>
        </p:nvSpPr>
        <p:spPr>
          <a:xfrm>
            <a:off x="1244394" y="3944240"/>
            <a:ext cx="175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CPVA.PREA.§187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FC776A-0DE6-45B4-AB9A-ED17F284217C}"/>
              </a:ext>
            </a:extLst>
          </p:cNvPr>
          <p:cNvSpPr txBox="1"/>
          <p:nvPr/>
        </p:nvSpPr>
        <p:spPr>
          <a:xfrm>
            <a:off x="1233526" y="1177346"/>
            <a:ext cx="308276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SQ.AIRFILED.CPVCA.PREA.§187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015ED2-74C6-4210-8A8E-8668A5D362D7}"/>
              </a:ext>
            </a:extLst>
          </p:cNvPr>
          <p:cNvCxnSpPr/>
          <p:nvPr/>
        </p:nvCxnSpPr>
        <p:spPr>
          <a:xfrm>
            <a:off x="3693652" y="1546678"/>
            <a:ext cx="0" cy="4006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693343-8E5D-4009-B78D-EF788D15667D}"/>
              </a:ext>
            </a:extLst>
          </p:cNvPr>
          <p:cNvCxnSpPr/>
          <p:nvPr/>
        </p:nvCxnSpPr>
        <p:spPr>
          <a:xfrm>
            <a:off x="896375" y="1546677"/>
            <a:ext cx="0" cy="4006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53D5EF1-9E1F-4A3E-A61F-FCA4702C03C1}"/>
              </a:ext>
            </a:extLst>
          </p:cNvPr>
          <p:cNvCxnSpPr/>
          <p:nvPr/>
        </p:nvCxnSpPr>
        <p:spPr>
          <a:xfrm>
            <a:off x="6490930" y="1546677"/>
            <a:ext cx="0" cy="4006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BC9C84A-AAC8-4DF8-8FA6-E2ACC78CB546}"/>
              </a:ext>
            </a:extLst>
          </p:cNvPr>
          <p:cNvSpPr txBox="1"/>
          <p:nvPr/>
        </p:nvSpPr>
        <p:spPr>
          <a:xfrm>
            <a:off x="4645742" y="4297589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Phil/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strike="sngStrike" dirty="0" err="1"/>
              <a:t>leslie</a:t>
            </a:r>
            <a:endParaRPr lang="en-US" strike="sngStrik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AC840D-AD8E-4FC0-AD42-62487E5236C8}"/>
              </a:ext>
            </a:extLst>
          </p:cNvPr>
          <p:cNvSpPr txBox="1"/>
          <p:nvPr/>
        </p:nvSpPr>
        <p:spPr>
          <a:xfrm>
            <a:off x="1132320" y="5519351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HOMCIDE:IS-A-BELL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66A4F0-4336-4127-8A6D-354533914B02}"/>
              </a:ext>
            </a:extLst>
          </p:cNvPr>
          <p:cNvSpPr txBox="1"/>
          <p:nvPr/>
        </p:nvSpPr>
        <p:spPr>
          <a:xfrm>
            <a:off x="1341490" y="908339"/>
            <a:ext cx="3823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HOMCIDE:2Y:angela.St Francis.8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62277BC3-659D-4F60-8D70-CBB8C3CD92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604" y="5032256"/>
            <a:ext cx="1384687" cy="7754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84977FB-FBA2-4A7B-920E-567BF7C916EB}"/>
              </a:ext>
            </a:extLst>
          </p:cNvPr>
          <p:cNvSpPr txBox="1"/>
          <p:nvPr/>
        </p:nvSpPr>
        <p:spPr>
          <a:xfrm>
            <a:off x="3179675" y="5816465"/>
            <a:ext cx="180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Adultry</a:t>
            </a:r>
            <a:r>
              <a:rPr lang="en-US" dirty="0"/>
              <a:t>:</a:t>
            </a:r>
            <a:r>
              <a:rPr lang="en-US" sz="800" strike="sngStrike" dirty="0"/>
              <a:t> fremd-</a:t>
            </a:r>
            <a:r>
              <a:rPr lang="en-US" sz="800" strike="sngStrike" dirty="0" err="1"/>
              <a:t>geh</a:t>
            </a:r>
            <a:r>
              <a:rPr lang="en-US" sz="800" strike="sngStrike" dirty="0"/>
              <a:t>-legion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A1F0741-13A1-43E7-B76A-3D1E4BBB88ED}"/>
              </a:ext>
            </a:extLst>
          </p:cNvPr>
          <p:cNvSpPr txBox="1"/>
          <p:nvPr/>
        </p:nvSpPr>
        <p:spPr>
          <a:xfrm>
            <a:off x="4979830" y="916640"/>
            <a:ext cx="694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HOMCIDE:STILLBORN:VIRIGN.MARY :IPX HOCME:LUXSTILLBORD:LUX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3F8F49-D995-40DF-A4DD-2118A130B906}"/>
              </a:ext>
            </a:extLst>
          </p:cNvPr>
          <p:cNvSpPr txBox="1"/>
          <p:nvPr/>
        </p:nvSpPr>
        <p:spPr>
          <a:xfrm>
            <a:off x="1109561" y="784651"/>
            <a:ext cx="1839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PAUL.BASE.LARRY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F00F059-DC69-4380-848F-C7075BE50BDF}"/>
              </a:ext>
            </a:extLst>
          </p:cNvPr>
          <p:cNvSpPr txBox="1"/>
          <p:nvPr/>
        </p:nvSpPr>
        <p:spPr>
          <a:xfrm>
            <a:off x="768130" y="156664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901D47-BD1F-494D-9A76-D3F15D975FBD}"/>
              </a:ext>
            </a:extLst>
          </p:cNvPr>
          <p:cNvSpPr txBox="1"/>
          <p:nvPr/>
        </p:nvSpPr>
        <p:spPr>
          <a:xfrm>
            <a:off x="607641" y="26775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1994/5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A3BF40E-1934-4666-A217-1C03A4996DC0}"/>
              </a:ext>
            </a:extLst>
          </p:cNvPr>
          <p:cNvSpPr/>
          <p:nvPr/>
        </p:nvSpPr>
        <p:spPr>
          <a:xfrm>
            <a:off x="3629730" y="1681061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1994/5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BE2CC10-4CA2-4DB6-A2E0-42AD61B67557}"/>
              </a:ext>
            </a:extLst>
          </p:cNvPr>
          <p:cNvSpPr/>
          <p:nvPr/>
        </p:nvSpPr>
        <p:spPr>
          <a:xfrm>
            <a:off x="564301" y="4101887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1996/7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58C9031-A947-42A6-896D-67F0696AE5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62" y="6157489"/>
            <a:ext cx="426025" cy="65669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78880D5-D6E5-4918-885E-FFE8EA4422F5}"/>
              </a:ext>
            </a:extLst>
          </p:cNvPr>
          <p:cNvSpPr/>
          <p:nvPr/>
        </p:nvSpPr>
        <p:spPr>
          <a:xfrm>
            <a:off x="3530364" y="6416714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almosen</a:t>
            </a:r>
            <a:r>
              <a:rPr lang="en-US" dirty="0"/>
              <a:t>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E31E824-DE4D-413F-94E5-120FA8CFF0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287" y="3297629"/>
            <a:ext cx="819004" cy="81900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CB5349D-3E3F-4422-B7B6-5573AC6E166B}"/>
              </a:ext>
            </a:extLst>
          </p:cNvPr>
          <p:cNvSpPr/>
          <p:nvPr/>
        </p:nvSpPr>
        <p:spPr>
          <a:xfrm flipV="1">
            <a:off x="4531062" y="3083217"/>
            <a:ext cx="1538136" cy="12904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E62132-A2FE-43AD-BA26-27A9D18EC226}"/>
              </a:ext>
            </a:extLst>
          </p:cNvPr>
          <p:cNvSpPr txBox="1"/>
          <p:nvPr/>
        </p:nvSpPr>
        <p:spPr>
          <a:xfrm>
            <a:off x="4302226" y="2898551"/>
            <a:ext cx="110612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PX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7BA40F9-CDFF-408B-9F23-4767314D0C00}"/>
              </a:ext>
            </a:extLst>
          </p:cNvPr>
          <p:cNvCxnSpPr/>
          <p:nvPr/>
        </p:nvCxnSpPr>
        <p:spPr>
          <a:xfrm flipV="1">
            <a:off x="4302226" y="2692333"/>
            <a:ext cx="2212258" cy="181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7D3930EF-E32A-420A-8A8A-22BFFA848F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158" y="3210913"/>
            <a:ext cx="1512948" cy="890974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BC0B535-DCAA-4B9D-8F77-FE6D8589EC94}"/>
              </a:ext>
            </a:extLst>
          </p:cNvPr>
          <p:cNvCxnSpPr>
            <a:cxnSpLocks/>
          </p:cNvCxnSpPr>
          <p:nvPr/>
        </p:nvCxnSpPr>
        <p:spPr>
          <a:xfrm flipV="1">
            <a:off x="7092151" y="3031426"/>
            <a:ext cx="2032770" cy="1085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7C65AF8-513A-4739-8ED6-D3616048B85A}"/>
              </a:ext>
            </a:extLst>
          </p:cNvPr>
          <p:cNvSpPr/>
          <p:nvPr/>
        </p:nvSpPr>
        <p:spPr>
          <a:xfrm flipV="1">
            <a:off x="7376486" y="2971403"/>
            <a:ext cx="1538136" cy="12904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FEB1F2-D26C-410A-A16F-510A1E525977}"/>
              </a:ext>
            </a:extLst>
          </p:cNvPr>
          <p:cNvSpPr txBox="1"/>
          <p:nvPr/>
        </p:nvSpPr>
        <p:spPr>
          <a:xfrm>
            <a:off x="7639665" y="2389239"/>
            <a:ext cx="3498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HOMCIDE:2Y</a:t>
            </a:r>
          </a:p>
          <a:p>
            <a:r>
              <a:rPr lang="en-US" dirty="0"/>
              <a:t>WAR IN YUGOLSAVIA 41 </a:t>
            </a:r>
            <a:r>
              <a:rPr lang="en-US" sz="800" strike="sngStrike" dirty="0" err="1"/>
              <a:t>sasche</a:t>
            </a:r>
            <a:r>
              <a:rPr lang="en-US" sz="800" strike="sngStrike" dirty="0"/>
              <a:t> der </a:t>
            </a:r>
            <a:r>
              <a:rPr lang="en-US" sz="800" strike="sngStrike" dirty="0" err="1"/>
              <a:t>ist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duetshcer</a:t>
            </a:r>
            <a:endParaRPr lang="en-US" sz="800" strike="sngStrike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E8098E7-8C6C-4397-B579-E56513831BEB}"/>
              </a:ext>
            </a:extLst>
          </p:cNvPr>
          <p:cNvSpPr txBox="1"/>
          <p:nvPr/>
        </p:nvSpPr>
        <p:spPr>
          <a:xfrm>
            <a:off x="8962106" y="2964467"/>
            <a:ext cx="25411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 </a:t>
            </a:r>
            <a:r>
              <a:rPr lang="en-US" sz="800" strike="sngStrike" dirty="0" err="1"/>
              <a:t>aple.touch.emploey.kurt.burger</a:t>
            </a:r>
            <a:endParaRPr lang="en-US" sz="800" strike="sngStrike" dirty="0"/>
          </a:p>
          <a:p>
            <a:r>
              <a:rPr lang="en-US" dirty="0"/>
              <a:t>IPX CPVA </a:t>
            </a:r>
            <a:r>
              <a:rPr lang="en-US" sz="800" strike="sngStrike" dirty="0" err="1"/>
              <a:t>ciso.motnring.emploey.kurt.burger</a:t>
            </a:r>
            <a:endParaRPr lang="en-US" sz="800" strike="sngStrike" dirty="0"/>
          </a:p>
          <a:p>
            <a:r>
              <a:rPr lang="en-US" dirty="0"/>
              <a:t>41.</a:t>
            </a:r>
            <a:r>
              <a:rPr lang="en-US" sz="800" strike="sngStrike" dirty="0"/>
              <a:t>apple.empleoy.kurt.buerger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4D62970-E3DD-4C1C-983B-0F1638F75DA5}"/>
              </a:ext>
            </a:extLst>
          </p:cNvPr>
          <p:cNvCxnSpPr/>
          <p:nvPr/>
        </p:nvCxnSpPr>
        <p:spPr>
          <a:xfrm flipV="1">
            <a:off x="8108536" y="3083217"/>
            <a:ext cx="343046" cy="86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86A5E0-4935-478B-A41F-C0AEA50F9E64}"/>
              </a:ext>
            </a:extLst>
          </p:cNvPr>
          <p:cNvCxnSpPr/>
          <p:nvPr/>
        </p:nvCxnSpPr>
        <p:spPr>
          <a:xfrm flipV="1">
            <a:off x="6824652" y="2374493"/>
            <a:ext cx="5513645" cy="14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7F232B1-CCAA-4401-9512-24EEF93CE18D}"/>
              </a:ext>
            </a:extLst>
          </p:cNvPr>
          <p:cNvCxnSpPr/>
          <p:nvPr/>
        </p:nvCxnSpPr>
        <p:spPr>
          <a:xfrm flipV="1">
            <a:off x="6725082" y="4528832"/>
            <a:ext cx="5513645" cy="14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C342276-2972-4883-89C9-3DE92E52A3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333" y="3493967"/>
            <a:ext cx="906878" cy="87903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EF6DE4B2-F676-4802-8EE4-4C278A62B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73" y="3610798"/>
            <a:ext cx="659277" cy="879035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0DEEFA3-40CD-45F6-B291-D156E2971C9F}"/>
              </a:ext>
            </a:extLst>
          </p:cNvPr>
          <p:cNvCxnSpPr/>
          <p:nvPr/>
        </p:nvCxnSpPr>
        <p:spPr>
          <a:xfrm>
            <a:off x="7875709" y="3297629"/>
            <a:ext cx="2197439" cy="90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077ED02-6D92-4372-9F15-C8F7FE918CBF}"/>
              </a:ext>
            </a:extLst>
          </p:cNvPr>
          <p:cNvSpPr/>
          <p:nvPr/>
        </p:nvSpPr>
        <p:spPr>
          <a:xfrm flipV="1">
            <a:off x="8480413" y="3521697"/>
            <a:ext cx="1016649" cy="9364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D06D25A-81AF-41E2-BF0D-A26220ADDC93}"/>
              </a:ext>
            </a:extLst>
          </p:cNvPr>
          <p:cNvSpPr/>
          <p:nvPr/>
        </p:nvSpPr>
        <p:spPr>
          <a:xfrm flipV="1">
            <a:off x="8900931" y="3584973"/>
            <a:ext cx="1016649" cy="9364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F748B9-5D65-48A7-B1F8-3BC4D3A698DC}"/>
              </a:ext>
            </a:extLst>
          </p:cNvPr>
          <p:cNvSpPr/>
          <p:nvPr/>
        </p:nvSpPr>
        <p:spPr>
          <a:xfrm>
            <a:off x="10486102" y="2389239"/>
            <a:ext cx="1560249" cy="432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B11AD9A-6D82-43E5-BEE0-70068F6F7AA3}"/>
              </a:ext>
            </a:extLst>
          </p:cNvPr>
          <p:cNvSpPr/>
          <p:nvPr/>
        </p:nvSpPr>
        <p:spPr>
          <a:xfrm>
            <a:off x="10523219" y="2801438"/>
            <a:ext cx="1285325" cy="875167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1D356DF-A155-4245-A707-6647B397F3DC}"/>
              </a:ext>
            </a:extLst>
          </p:cNvPr>
          <p:cNvSpPr txBox="1"/>
          <p:nvPr/>
        </p:nvSpPr>
        <p:spPr>
          <a:xfrm>
            <a:off x="10788373" y="2946769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Usage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9F19EA7B-5469-4F3E-B293-B2FC4C56AA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589" y="3365707"/>
            <a:ext cx="371520" cy="37152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BD83F99-3B67-44DD-8920-EE8101E75C23}"/>
              </a:ext>
            </a:extLst>
          </p:cNvPr>
          <p:cNvSpPr txBox="1"/>
          <p:nvPr/>
        </p:nvSpPr>
        <p:spPr>
          <a:xfrm>
            <a:off x="10460681" y="3657180"/>
            <a:ext cx="21771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 IN YUGLSOAV unknow data</a:t>
            </a:r>
          </a:p>
          <a:p>
            <a:r>
              <a:rPr lang="en-US" sz="800" dirty="0"/>
              <a:t>CVPA.PREA.§1879 </a:t>
            </a:r>
            <a:r>
              <a:rPr lang="en-US" sz="800" dirty="0" err="1"/>
              <a:t>sasche</a:t>
            </a:r>
            <a:r>
              <a:rPr lang="en-US" sz="800" dirty="0"/>
              <a:t> der </a:t>
            </a:r>
            <a:r>
              <a:rPr lang="en-US" sz="800" dirty="0" err="1"/>
              <a:t>ist</a:t>
            </a:r>
            <a:r>
              <a:rPr lang="en-US" sz="800" dirty="0"/>
              <a:t> </a:t>
            </a:r>
            <a:r>
              <a:rPr lang="en-US" sz="800" dirty="0" err="1"/>
              <a:t>duehcer</a:t>
            </a:r>
            <a:endParaRPr lang="en-US" sz="800" dirty="0"/>
          </a:p>
          <a:p>
            <a:r>
              <a:rPr lang="en-US" sz="800" dirty="0"/>
              <a:t>HOCM:AUSLSNER, HOCME:2Y St. </a:t>
            </a:r>
            <a:r>
              <a:rPr lang="en-US" sz="800" dirty="0" err="1"/>
              <a:t>Francie.angela</a:t>
            </a:r>
            <a:endParaRPr lang="en-US" sz="800" dirty="0"/>
          </a:p>
          <a:p>
            <a:r>
              <a:rPr lang="en-US" sz="800" dirty="0"/>
              <a:t>…</a:t>
            </a:r>
          </a:p>
          <a:p>
            <a:r>
              <a:rPr lang="en-US" sz="800" strike="sngStrike" dirty="0"/>
              <a:t>British Knight KKK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DFC7EC3-0A1A-4B81-B47F-BB70986C0801}"/>
              </a:ext>
            </a:extLst>
          </p:cNvPr>
          <p:cNvSpPr/>
          <p:nvPr/>
        </p:nvSpPr>
        <p:spPr>
          <a:xfrm flipV="1">
            <a:off x="10453800" y="2791968"/>
            <a:ext cx="1592552" cy="16366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F1D062A-FE43-44E7-A683-073011805A69}"/>
              </a:ext>
            </a:extLst>
          </p:cNvPr>
          <p:cNvSpPr/>
          <p:nvPr/>
        </p:nvSpPr>
        <p:spPr>
          <a:xfrm flipV="1">
            <a:off x="6830485" y="2457292"/>
            <a:ext cx="5361507" cy="20715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5254F39-B502-43D7-B349-CADDDED6A8DD}"/>
              </a:ext>
            </a:extLst>
          </p:cNvPr>
          <p:cNvSpPr txBox="1"/>
          <p:nvPr/>
        </p:nvSpPr>
        <p:spPr>
          <a:xfrm>
            <a:off x="275552" y="4639124"/>
            <a:ext cx="427392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POLZEI HOELZER LINKENHEIM 25CC §THEFT</a:t>
            </a:r>
          </a:p>
        </p:txBody>
      </p:sp>
    </p:spTree>
    <p:extLst>
      <p:ext uri="{BB962C8B-B14F-4D97-AF65-F5344CB8AC3E}">
        <p14:creationId xmlns:p14="http://schemas.microsoft.com/office/powerpoint/2010/main" val="271530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1D7296-27EA-4257-AD72-2D93CF999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728" y="1233439"/>
            <a:ext cx="1804051" cy="12261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7E510E-E19A-4346-88DA-3ADDB5B94C4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54BA72-A55A-49EB-8759-3373B859A9F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7A90B-ECE1-4709-A4A8-14FAA36CD117}"/>
              </a:ext>
            </a:extLst>
          </p:cNvPr>
          <p:cNvSpPr/>
          <p:nvPr/>
        </p:nvSpPr>
        <p:spPr>
          <a:xfrm>
            <a:off x="26572" y="725183"/>
            <a:ext cx="12192000" cy="1135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520E9E-6516-4CF7-8B64-B26218A26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78" y="1168108"/>
            <a:ext cx="1849337" cy="1226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1F85CE-DBD1-4D70-BA29-A24DE6404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453" y="1291971"/>
            <a:ext cx="1892302" cy="106442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634EE5-2117-4BA3-AECE-A747CF6B19B6}"/>
              </a:ext>
            </a:extLst>
          </p:cNvPr>
          <p:cNvCxnSpPr/>
          <p:nvPr/>
        </p:nvCxnSpPr>
        <p:spPr>
          <a:xfrm>
            <a:off x="2521974" y="1236790"/>
            <a:ext cx="10250129" cy="165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53A7B3-E5A6-47C8-AE62-AEE479E53CF0}"/>
              </a:ext>
            </a:extLst>
          </p:cNvPr>
          <p:cNvCxnSpPr/>
          <p:nvPr/>
        </p:nvCxnSpPr>
        <p:spPr>
          <a:xfrm flipV="1">
            <a:off x="5704090" y="1291971"/>
            <a:ext cx="2200582" cy="106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FFDEC87-EAFA-4AFB-B1F6-C7E61CA54AA3}"/>
              </a:ext>
            </a:extLst>
          </p:cNvPr>
          <p:cNvCxnSpPr/>
          <p:nvPr/>
        </p:nvCxnSpPr>
        <p:spPr>
          <a:xfrm flipV="1">
            <a:off x="5147748" y="1761846"/>
            <a:ext cx="5442155" cy="899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7111CD6-157F-4F2E-93C6-3B57821250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748" y="2712886"/>
            <a:ext cx="1838837" cy="12509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E4BC48-2EC3-409B-9BC5-21BAA574D3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138" y="2748324"/>
            <a:ext cx="2579862" cy="107494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DD5FE4-0868-4B85-9783-E55AD2E8B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78" y="2704875"/>
            <a:ext cx="1438841" cy="125898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5D26FD5-3F44-44E0-832E-6C06D5CE1B7A}"/>
              </a:ext>
            </a:extLst>
          </p:cNvPr>
          <p:cNvSpPr/>
          <p:nvPr/>
        </p:nvSpPr>
        <p:spPr>
          <a:xfrm flipV="1">
            <a:off x="4947571" y="1197028"/>
            <a:ext cx="6916430" cy="12990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4132FD3-D2B6-4ED1-AD43-C35DD15BC6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896" y="1279324"/>
            <a:ext cx="1679319" cy="10964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A45F732-566C-4442-99D0-FFD039E12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999" y="2730203"/>
            <a:ext cx="1679319" cy="10964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7F6FB3-D8C5-4E18-9C75-71A005278D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535" y="1233439"/>
            <a:ext cx="1155146" cy="12626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017CCF6-FF3D-42FB-B58F-869BEDFE8B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98" y="2667826"/>
            <a:ext cx="1155146" cy="126260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FCD7222-F0DA-4C0C-A2AC-72D714435D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137" y="2704875"/>
            <a:ext cx="1615618" cy="11540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60BD747-8BFC-4BD6-BF97-0E1A80CC8A08}"/>
              </a:ext>
            </a:extLst>
          </p:cNvPr>
          <p:cNvSpPr/>
          <p:nvPr/>
        </p:nvSpPr>
        <p:spPr>
          <a:xfrm flipV="1">
            <a:off x="4947571" y="2661498"/>
            <a:ext cx="6916430" cy="12990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64C143-D57B-4945-ADF8-45C29AB95454}"/>
              </a:ext>
            </a:extLst>
          </p:cNvPr>
          <p:cNvSpPr txBox="1"/>
          <p:nvPr/>
        </p:nvSpPr>
        <p:spPr>
          <a:xfrm>
            <a:off x="2899871" y="4262284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  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0C3308AC-BE9D-4B24-91F6-52C396A438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29" y="5206180"/>
            <a:ext cx="1015791" cy="142210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3E946BB-B894-4CD6-A263-7B44D463A9C4}"/>
              </a:ext>
            </a:extLst>
          </p:cNvPr>
          <p:cNvSpPr txBox="1"/>
          <p:nvPr/>
        </p:nvSpPr>
        <p:spPr>
          <a:xfrm>
            <a:off x="3023419" y="489646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1561B0E-B01B-4CE7-A037-FF353B18A52B}"/>
              </a:ext>
            </a:extLst>
          </p:cNvPr>
          <p:cNvSpPr/>
          <p:nvPr/>
        </p:nvSpPr>
        <p:spPr>
          <a:xfrm>
            <a:off x="3921995" y="4545231"/>
            <a:ext cx="2451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whitehouse</a:t>
            </a:r>
            <a:r>
              <a:rPr lang="en-US" dirty="0"/>
              <a:t> </a:t>
            </a:r>
            <a:r>
              <a:rPr lang="en-US" dirty="0" err="1"/>
              <a:t>pforstzheim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3318FF0-0279-4155-A38F-361A5D4C521E}"/>
              </a:ext>
            </a:extLst>
          </p:cNvPr>
          <p:cNvSpPr/>
          <p:nvPr/>
        </p:nvSpPr>
        <p:spPr>
          <a:xfrm>
            <a:off x="865112" y="4575040"/>
            <a:ext cx="2914371" cy="3780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4055257-DE13-4473-AE7A-0C2CD49A93F8}"/>
              </a:ext>
            </a:extLst>
          </p:cNvPr>
          <p:cNvCxnSpPr>
            <a:stCxn id="40" idx="1"/>
            <a:endCxn id="40" idx="3"/>
          </p:cNvCxnSpPr>
          <p:nvPr/>
        </p:nvCxnSpPr>
        <p:spPr>
          <a:xfrm>
            <a:off x="865112" y="4764041"/>
            <a:ext cx="2914371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46962EA-774A-4D4B-BA6D-221E0CE214CB}"/>
              </a:ext>
            </a:extLst>
          </p:cNvPr>
          <p:cNvSpPr txBox="1"/>
          <p:nvPr/>
        </p:nvSpPr>
        <p:spPr>
          <a:xfrm>
            <a:off x="227630" y="4617180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B16B450-F12A-4D70-A3CB-25F37EAE5A41}"/>
              </a:ext>
            </a:extLst>
          </p:cNvPr>
          <p:cNvSpPr txBox="1"/>
          <p:nvPr/>
        </p:nvSpPr>
        <p:spPr>
          <a:xfrm>
            <a:off x="546371" y="4896465"/>
            <a:ext cx="3754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B-10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669D61B-EE3A-4EB3-8359-BADA740C37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728" y="5159474"/>
            <a:ext cx="1175772" cy="150831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6FDFF94-2263-48E5-BFDE-E226E60CE71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11658" y="4986512"/>
            <a:ext cx="1662937" cy="15563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296408A-F078-4FE8-939F-DB8A8CC5B9F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30" y="5772258"/>
            <a:ext cx="1327795" cy="883587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8FC3346-EAD6-4111-8710-2BBCDDB9E49F}"/>
              </a:ext>
            </a:extLst>
          </p:cNvPr>
          <p:cNvCxnSpPr/>
          <p:nvPr/>
        </p:nvCxnSpPr>
        <p:spPr>
          <a:xfrm flipV="1">
            <a:off x="2259535" y="5265797"/>
            <a:ext cx="4252123" cy="1277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8480F092-9496-4983-A13C-99BF96466E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0767" y="4026832"/>
            <a:ext cx="1679319" cy="109641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C713CAB0-5E6E-4CAF-8A7A-CB94478AE8E1}"/>
              </a:ext>
            </a:extLst>
          </p:cNvPr>
          <p:cNvSpPr txBox="1"/>
          <p:nvPr/>
        </p:nvSpPr>
        <p:spPr>
          <a:xfrm>
            <a:off x="8405786" y="4262284"/>
            <a:ext cx="1249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 </a:t>
            </a:r>
          </a:p>
          <a:p>
            <a:r>
              <a:rPr lang="en-US" dirty="0"/>
              <a:t>N/E/W/S</a:t>
            </a:r>
          </a:p>
          <a:p>
            <a:r>
              <a:rPr lang="en-US" sz="800" strike="sngStrike" dirty="0" err="1"/>
              <a:t>Bnn</a:t>
            </a:r>
            <a:r>
              <a:rPr lang="en-US" sz="800" strike="sngStrike" dirty="0"/>
              <a:t> Eva Braun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A157510-08E4-4B1F-BB3C-5F92A42453B4}"/>
              </a:ext>
            </a:extLst>
          </p:cNvPr>
          <p:cNvCxnSpPr/>
          <p:nvPr/>
        </p:nvCxnSpPr>
        <p:spPr>
          <a:xfrm flipH="1" flipV="1">
            <a:off x="7647038" y="5159474"/>
            <a:ext cx="877530" cy="430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6DB8CA35-1D6D-4413-956B-D688673690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150" y="5309992"/>
            <a:ext cx="1094115" cy="70588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451124A1-A66F-42C3-87CE-B7B59CEC3474}"/>
              </a:ext>
            </a:extLst>
          </p:cNvPr>
          <p:cNvSpPr txBox="1"/>
          <p:nvPr/>
        </p:nvSpPr>
        <p:spPr>
          <a:xfrm>
            <a:off x="8624920" y="5094548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BBQRibs</a:t>
            </a:r>
            <a:endParaRPr lang="en-US" sz="800" strike="sngStrike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0521A6F-9AD9-4BE8-8B59-30E7C4E19ED6}"/>
              </a:ext>
            </a:extLst>
          </p:cNvPr>
          <p:cNvCxnSpPr/>
          <p:nvPr/>
        </p:nvCxnSpPr>
        <p:spPr>
          <a:xfrm flipV="1">
            <a:off x="8174595" y="5094548"/>
            <a:ext cx="1480700" cy="1335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FD2BE2E-44BE-446A-B7B0-B7DC445F1236}"/>
              </a:ext>
            </a:extLst>
          </p:cNvPr>
          <p:cNvSpPr/>
          <p:nvPr/>
        </p:nvSpPr>
        <p:spPr>
          <a:xfrm flipV="1">
            <a:off x="8301121" y="4895567"/>
            <a:ext cx="1536412" cy="12589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50C7A93-C84F-4967-B5CE-C8ADFD284C27}"/>
              </a:ext>
            </a:extLst>
          </p:cNvPr>
          <p:cNvCxnSpPr/>
          <p:nvPr/>
        </p:nvCxnSpPr>
        <p:spPr>
          <a:xfrm>
            <a:off x="227630" y="4026832"/>
            <a:ext cx="11851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C148DB0A-AA7C-436E-B03D-9D64DA8CBC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474" y="5309992"/>
            <a:ext cx="1232884" cy="1232884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ABEAA92E-0E1B-49A4-AC1D-33F1558D499C}"/>
              </a:ext>
            </a:extLst>
          </p:cNvPr>
          <p:cNvSpPr/>
          <p:nvPr/>
        </p:nvSpPr>
        <p:spPr>
          <a:xfrm flipV="1">
            <a:off x="2238190" y="5030707"/>
            <a:ext cx="7657952" cy="17475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AB9E323-6095-48C5-867D-37BFAE5D4B40}"/>
              </a:ext>
            </a:extLst>
          </p:cNvPr>
          <p:cNvCxnSpPr/>
          <p:nvPr/>
        </p:nvCxnSpPr>
        <p:spPr>
          <a:xfrm flipV="1">
            <a:off x="6470767" y="5589639"/>
            <a:ext cx="1830354" cy="1078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D7934B9-82AA-40FD-88CF-07FCB172C985}"/>
              </a:ext>
            </a:extLst>
          </p:cNvPr>
          <p:cNvSpPr txBox="1"/>
          <p:nvPr/>
        </p:nvSpPr>
        <p:spPr>
          <a:xfrm>
            <a:off x="871172" y="5130524"/>
            <a:ext cx="452220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PENTAGON.PAUL.BASE.WHITEHOUSE.RENTAL</a:t>
            </a:r>
          </a:p>
        </p:txBody>
      </p:sp>
    </p:spTree>
    <p:extLst>
      <p:ext uri="{BB962C8B-B14F-4D97-AF65-F5344CB8AC3E}">
        <p14:creationId xmlns:p14="http://schemas.microsoft.com/office/powerpoint/2010/main" val="86842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0D7021B-000C-46AA-9B4B-7DC3E60650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345">
            <a:off x="1053628" y="3219973"/>
            <a:ext cx="1148224" cy="1403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7E510E-E19A-4346-88DA-3ADDB5B94C4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54BA72-A55A-49EB-8759-3373B859A9F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7A90B-ECE1-4709-A4A8-14FAA36CD117}"/>
              </a:ext>
            </a:extLst>
          </p:cNvPr>
          <p:cNvSpPr/>
          <p:nvPr/>
        </p:nvSpPr>
        <p:spPr>
          <a:xfrm>
            <a:off x="26572" y="725183"/>
            <a:ext cx="12192000" cy="1135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33E3B-3DAB-4578-9E89-BB730F107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47" y="4202874"/>
            <a:ext cx="1651669" cy="105891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4C2579-64B9-4B78-AC38-C61E68623170}"/>
              </a:ext>
            </a:extLst>
          </p:cNvPr>
          <p:cNvCxnSpPr>
            <a:cxnSpLocks/>
          </p:cNvCxnSpPr>
          <p:nvPr/>
        </p:nvCxnSpPr>
        <p:spPr>
          <a:xfrm flipV="1">
            <a:off x="412955" y="4202874"/>
            <a:ext cx="4970206" cy="42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F19167-5479-4384-95AD-39C49C55393C}"/>
              </a:ext>
            </a:extLst>
          </p:cNvPr>
          <p:cNvCxnSpPr>
            <a:cxnSpLocks/>
          </p:cNvCxnSpPr>
          <p:nvPr/>
        </p:nvCxnSpPr>
        <p:spPr>
          <a:xfrm flipV="1">
            <a:off x="529864" y="5329150"/>
            <a:ext cx="4853297" cy="115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67706B2-FE48-4F09-94E1-E730A2147405}"/>
              </a:ext>
            </a:extLst>
          </p:cNvPr>
          <p:cNvCxnSpPr>
            <a:cxnSpLocks/>
          </p:cNvCxnSpPr>
          <p:nvPr/>
        </p:nvCxnSpPr>
        <p:spPr>
          <a:xfrm>
            <a:off x="299884" y="3188256"/>
            <a:ext cx="49357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ABF243-C991-4DD5-8F16-26860DB96DDF}"/>
              </a:ext>
            </a:extLst>
          </p:cNvPr>
          <p:cNvCxnSpPr>
            <a:cxnSpLocks/>
          </p:cNvCxnSpPr>
          <p:nvPr/>
        </p:nvCxnSpPr>
        <p:spPr>
          <a:xfrm>
            <a:off x="299884" y="2175533"/>
            <a:ext cx="4596581" cy="46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B610A0-B220-4218-A1BA-F1D818757C93}"/>
              </a:ext>
            </a:extLst>
          </p:cNvPr>
          <p:cNvCxnSpPr/>
          <p:nvPr/>
        </p:nvCxnSpPr>
        <p:spPr>
          <a:xfrm>
            <a:off x="412955" y="3145907"/>
            <a:ext cx="1927561" cy="105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38931406-6209-406D-AA7C-7D731F8EB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50" y="5584306"/>
            <a:ext cx="744288" cy="1118465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BAF6715-F083-4364-937A-4902F52CCE9E}"/>
              </a:ext>
            </a:extLst>
          </p:cNvPr>
          <p:cNvCxnSpPr/>
          <p:nvPr/>
        </p:nvCxnSpPr>
        <p:spPr>
          <a:xfrm>
            <a:off x="721599" y="4272183"/>
            <a:ext cx="1927561" cy="105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65778D5-2090-41DC-B512-BFB5D4E3B02B}"/>
              </a:ext>
            </a:extLst>
          </p:cNvPr>
          <p:cNvCxnSpPr/>
          <p:nvPr/>
        </p:nvCxnSpPr>
        <p:spPr>
          <a:xfrm>
            <a:off x="740129" y="5615054"/>
            <a:ext cx="1927561" cy="105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278ACB7-7C77-48F3-99C3-6C278BD07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550" y="2222091"/>
            <a:ext cx="594361" cy="89306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F33B76F-2016-4D84-A023-65310B31CDC9}"/>
              </a:ext>
            </a:extLst>
          </p:cNvPr>
          <p:cNvCxnSpPr/>
          <p:nvPr/>
        </p:nvCxnSpPr>
        <p:spPr>
          <a:xfrm>
            <a:off x="721599" y="2437728"/>
            <a:ext cx="1927561" cy="105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DB54467B-4C34-4702-895A-43F43137A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6394" y="1158973"/>
            <a:ext cx="1136013" cy="88751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1740606-2F72-4C39-8A5B-61E15F2C8F85}"/>
              </a:ext>
            </a:extLst>
          </p:cNvPr>
          <p:cNvCxnSpPr/>
          <p:nvPr/>
        </p:nvCxnSpPr>
        <p:spPr>
          <a:xfrm>
            <a:off x="8990619" y="982174"/>
            <a:ext cx="1927561" cy="105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1845A5E-74FC-4C6A-A13A-BD75C7ECB6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550" y="933700"/>
            <a:ext cx="1504360" cy="1056967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8A81F90-A05F-41DE-B924-D43C39104D53}"/>
              </a:ext>
            </a:extLst>
          </p:cNvPr>
          <p:cNvCxnSpPr/>
          <p:nvPr/>
        </p:nvCxnSpPr>
        <p:spPr>
          <a:xfrm>
            <a:off x="554883" y="923496"/>
            <a:ext cx="1927561" cy="1056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A210AF7-FE2F-4880-93DB-214BF60B0968}"/>
              </a:ext>
            </a:extLst>
          </p:cNvPr>
          <p:cNvCxnSpPr>
            <a:cxnSpLocks/>
          </p:cNvCxnSpPr>
          <p:nvPr/>
        </p:nvCxnSpPr>
        <p:spPr>
          <a:xfrm>
            <a:off x="7428271" y="2346734"/>
            <a:ext cx="4596581" cy="46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BF3C1D9-C5B7-4F9A-9963-C8BD9BCD3C2F}"/>
              </a:ext>
            </a:extLst>
          </p:cNvPr>
          <p:cNvCxnSpPr>
            <a:cxnSpLocks/>
          </p:cNvCxnSpPr>
          <p:nvPr/>
        </p:nvCxnSpPr>
        <p:spPr>
          <a:xfrm>
            <a:off x="7435077" y="5444759"/>
            <a:ext cx="4596581" cy="46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4E104FA-C7AF-4F84-B129-6D5B0AE3013B}"/>
              </a:ext>
            </a:extLst>
          </p:cNvPr>
          <p:cNvCxnSpPr>
            <a:cxnSpLocks/>
          </p:cNvCxnSpPr>
          <p:nvPr/>
        </p:nvCxnSpPr>
        <p:spPr>
          <a:xfrm>
            <a:off x="7428270" y="3382442"/>
            <a:ext cx="4596581" cy="46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79CB722-8A1F-4B5F-9005-4F0CCB4AC7F4}"/>
              </a:ext>
            </a:extLst>
          </p:cNvPr>
          <p:cNvCxnSpPr>
            <a:cxnSpLocks/>
          </p:cNvCxnSpPr>
          <p:nvPr/>
        </p:nvCxnSpPr>
        <p:spPr>
          <a:xfrm>
            <a:off x="7088103" y="4536335"/>
            <a:ext cx="4596581" cy="46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7919497-A3DF-4719-A369-17D7BBBE97F5}"/>
              </a:ext>
            </a:extLst>
          </p:cNvPr>
          <p:cNvSpPr/>
          <p:nvPr/>
        </p:nvSpPr>
        <p:spPr>
          <a:xfrm flipV="1">
            <a:off x="491241" y="1059885"/>
            <a:ext cx="2041010" cy="56121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46E643-71D2-4CD4-A2D1-6B439B5B4B1F}"/>
              </a:ext>
            </a:extLst>
          </p:cNvPr>
          <p:cNvSpPr txBox="1"/>
          <p:nvPr/>
        </p:nvSpPr>
        <p:spPr>
          <a:xfrm>
            <a:off x="5778936" y="1413241"/>
            <a:ext cx="3690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§Stalking.v2:FBI:KIDNAPPING 4:13PM</a:t>
            </a:r>
          </a:p>
          <a:p>
            <a:r>
              <a:rPr lang="en-US" dirty="0"/>
              <a:t>§</a:t>
            </a:r>
            <a:r>
              <a:rPr lang="en-US" dirty="0" err="1"/>
              <a:t>Publie</a:t>
            </a:r>
            <a:r>
              <a:rPr lang="en-US" dirty="0"/>
              <a:t> </a:t>
            </a:r>
            <a:r>
              <a:rPr lang="en-US" dirty="0" err="1"/>
              <a:t>Disrbance</a:t>
            </a:r>
            <a:r>
              <a:rPr lang="en-US" dirty="0"/>
              <a:t> Hate </a:t>
            </a:r>
            <a:r>
              <a:rPr lang="en-US"/>
              <a:t>creim</a:t>
            </a:r>
          </a:p>
        </p:txBody>
      </p:sp>
    </p:spTree>
    <p:extLst>
      <p:ext uri="{BB962C8B-B14F-4D97-AF65-F5344CB8AC3E}">
        <p14:creationId xmlns:p14="http://schemas.microsoft.com/office/powerpoint/2010/main" val="1362141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9B7A37D1-42F5-44EF-A6DF-45409E8E3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459345">
            <a:off x="5167179" y="4601854"/>
            <a:ext cx="1148224" cy="14030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B7E510E-E19A-4346-88DA-3ADDB5B94C4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54BA72-A55A-49EB-8759-3373B859A9F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7A90B-ECE1-4709-A4A8-14FAA36CD117}"/>
              </a:ext>
            </a:extLst>
          </p:cNvPr>
          <p:cNvSpPr/>
          <p:nvPr/>
        </p:nvSpPr>
        <p:spPr>
          <a:xfrm>
            <a:off x="26572" y="725183"/>
            <a:ext cx="12192000" cy="1135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319B2-5440-4393-8F58-84D31FD7C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83" y="1644444"/>
            <a:ext cx="852488" cy="13430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02FD0AC-E7D0-4D4E-8A58-04195039C90F}"/>
              </a:ext>
            </a:extLst>
          </p:cNvPr>
          <p:cNvCxnSpPr/>
          <p:nvPr/>
        </p:nvCxnSpPr>
        <p:spPr>
          <a:xfrm flipV="1">
            <a:off x="280219" y="1179871"/>
            <a:ext cx="3200400" cy="1932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AB8868-8A8B-40AA-ACD0-4FE3AAB16D0C}"/>
              </a:ext>
            </a:extLst>
          </p:cNvPr>
          <p:cNvSpPr txBox="1"/>
          <p:nvPr/>
        </p:nvSpPr>
        <p:spPr>
          <a:xfrm>
            <a:off x="2227007" y="1684225"/>
            <a:ext cx="75098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HOMICIDE:IS-A-BELL(10c)  bong 4 ft  CVA (</a:t>
            </a:r>
            <a:r>
              <a:rPr lang="en-US" dirty="0" err="1"/>
              <a:t>Trnal</a:t>
            </a:r>
            <a:r>
              <a:rPr lang="en-US" dirty="0"/>
              <a:t>) YMCA  </a:t>
            </a:r>
            <a:r>
              <a:rPr lang="en-US" dirty="0" err="1"/>
              <a:t>lisnt</a:t>
            </a:r>
            <a:r>
              <a:rPr lang="en-US" dirty="0"/>
              <a:t>(“sessions”)</a:t>
            </a:r>
          </a:p>
          <a:p>
            <a:r>
              <a:rPr lang="en-US" dirty="0"/>
              <a:t>					IPX DEA(“</a:t>
            </a:r>
            <a:r>
              <a:rPr lang="en-US" dirty="0" err="1"/>
              <a:t>mdma</a:t>
            </a:r>
            <a:r>
              <a:rPr lang="en-US" dirty="0"/>
              <a:t> </a:t>
            </a:r>
            <a:r>
              <a:rPr lang="en-US" dirty="0" err="1"/>
              <a:t>snapsis</a:t>
            </a:r>
            <a:r>
              <a:rPr lang="en-US" dirty="0"/>
              <a:t>”)</a:t>
            </a:r>
          </a:p>
          <a:p>
            <a:r>
              <a:rPr lang="en-US" dirty="0"/>
              <a:t>					IPX DEA(“</a:t>
            </a:r>
            <a:r>
              <a:rPr lang="en-US" dirty="0" err="1"/>
              <a:t>tufelas</a:t>
            </a:r>
            <a:r>
              <a:rPr lang="en-US" dirty="0"/>
              <a:t> </a:t>
            </a:r>
            <a:r>
              <a:rPr lang="en-US" dirty="0" err="1"/>
              <a:t>trompete</a:t>
            </a:r>
            <a:r>
              <a:rPr lang="en-US" dirty="0"/>
              <a:t>”)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10FF51-5ABC-40B5-8056-5346BB140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354" y="2607555"/>
            <a:ext cx="1384962" cy="92162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64C0A6-578F-4B93-AC06-7D47B332062F}"/>
              </a:ext>
            </a:extLst>
          </p:cNvPr>
          <p:cNvCxnSpPr/>
          <p:nvPr/>
        </p:nvCxnSpPr>
        <p:spPr>
          <a:xfrm flipV="1">
            <a:off x="1880419" y="2607555"/>
            <a:ext cx="2485104" cy="92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AE8241C-D1B4-412B-8ECF-5CAAADF41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54" y="2645105"/>
            <a:ext cx="3734433" cy="93360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865E6D-BA08-4C57-A730-A91AB8D6C615}"/>
              </a:ext>
            </a:extLst>
          </p:cNvPr>
          <p:cNvCxnSpPr/>
          <p:nvPr/>
        </p:nvCxnSpPr>
        <p:spPr>
          <a:xfrm>
            <a:off x="1880419" y="2145890"/>
            <a:ext cx="3895351" cy="922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557F106-03C0-4C7A-A3E2-3BDAC0EC64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19" y="1757951"/>
            <a:ext cx="818188" cy="12295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B37BAD5-73FC-4AF1-8C8B-A62EAC8D20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" y="2206431"/>
            <a:ext cx="851547" cy="134313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BA1E5F7-4046-41F0-BB89-2C4C26E38926}"/>
              </a:ext>
            </a:extLst>
          </p:cNvPr>
          <p:cNvSpPr txBox="1"/>
          <p:nvPr/>
        </p:nvSpPr>
        <p:spPr>
          <a:xfrm>
            <a:off x="316619" y="1076079"/>
            <a:ext cx="556306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HOMCIDE:IS:ABELL:DEA(</a:t>
            </a:r>
            <a:r>
              <a:rPr lang="en-US" strike="sngStrike" dirty="0">
                <a:solidFill>
                  <a:schemeClr val="bg1"/>
                </a:solidFill>
              </a:rPr>
              <a:t>SYNTHEIC</a:t>
            </a:r>
            <a:r>
              <a:rPr lang="en-US" dirty="0">
                <a:solidFill>
                  <a:schemeClr val="bg1"/>
                </a:solidFill>
              </a:rPr>
              <a:t>):!HOMCEI:NANA:PAUL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5E62BC-23DE-4878-AD79-9E09638396E3}"/>
              </a:ext>
            </a:extLst>
          </p:cNvPr>
          <p:cNvCxnSpPr/>
          <p:nvPr/>
        </p:nvCxnSpPr>
        <p:spPr>
          <a:xfrm flipV="1">
            <a:off x="1640527" y="2987469"/>
            <a:ext cx="6721808" cy="541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96816AF-8612-47D8-9EA5-C752B8071D69}"/>
              </a:ext>
            </a:extLst>
          </p:cNvPr>
          <p:cNvCxnSpPr/>
          <p:nvPr/>
        </p:nvCxnSpPr>
        <p:spPr>
          <a:xfrm>
            <a:off x="7826479" y="1682800"/>
            <a:ext cx="1641986" cy="962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1A02A5C-8A9F-478A-B5CA-5844BA25044C}"/>
              </a:ext>
            </a:extLst>
          </p:cNvPr>
          <p:cNvCxnSpPr/>
          <p:nvPr/>
        </p:nvCxnSpPr>
        <p:spPr>
          <a:xfrm>
            <a:off x="7181668" y="1644444"/>
            <a:ext cx="1529715" cy="1128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315A9FB-D097-4425-AB58-1DB636A224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466" y="1997900"/>
            <a:ext cx="442736" cy="129441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5D013D-9261-4040-9289-730506A0FB24}"/>
              </a:ext>
            </a:extLst>
          </p:cNvPr>
          <p:cNvCxnSpPr/>
          <p:nvPr/>
        </p:nvCxnSpPr>
        <p:spPr>
          <a:xfrm flipV="1">
            <a:off x="9736883" y="1757951"/>
            <a:ext cx="1206420" cy="1771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8EA23D4-FA21-4632-972F-D17D48F8AB12}"/>
              </a:ext>
            </a:extLst>
          </p:cNvPr>
          <p:cNvSpPr txBox="1"/>
          <p:nvPr/>
        </p:nvSpPr>
        <p:spPr>
          <a:xfrm>
            <a:off x="10421202" y="6134465"/>
            <a:ext cx="90601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Subway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12B7037-664B-41D3-8C0A-956CC8D50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884" y="5555196"/>
            <a:ext cx="1155146" cy="126260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9584717-9489-4FA5-AF75-19897B4DD01C}"/>
              </a:ext>
            </a:extLst>
          </p:cNvPr>
          <p:cNvSpPr/>
          <p:nvPr/>
        </p:nvSpPr>
        <p:spPr>
          <a:xfrm flipV="1">
            <a:off x="2182647" y="1598845"/>
            <a:ext cx="7285818" cy="1979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968A3F8-753D-4366-852A-BC02171BA9B5}"/>
              </a:ext>
            </a:extLst>
          </p:cNvPr>
          <p:cNvSpPr/>
          <p:nvPr/>
        </p:nvSpPr>
        <p:spPr>
          <a:xfrm flipV="1">
            <a:off x="1156547" y="1600198"/>
            <a:ext cx="968315" cy="1979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C38630A-A293-4563-850C-8E9F31465460}"/>
              </a:ext>
            </a:extLst>
          </p:cNvPr>
          <p:cNvSpPr/>
          <p:nvPr/>
        </p:nvSpPr>
        <p:spPr>
          <a:xfrm flipV="1">
            <a:off x="9661869" y="1554086"/>
            <a:ext cx="968315" cy="1979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3212F8-F731-4362-9C7D-3A950998124A}"/>
              </a:ext>
            </a:extLst>
          </p:cNvPr>
          <p:cNvSpPr txBox="1"/>
          <p:nvPr/>
        </p:nvSpPr>
        <p:spPr>
          <a:xfrm>
            <a:off x="6543567" y="4566704"/>
            <a:ext cx="1334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Was </a:t>
            </a:r>
            <a:r>
              <a:rPr lang="en-US" dirty="0" err="1"/>
              <a:t>ist</a:t>
            </a:r>
            <a:r>
              <a:rPr lang="en-US" dirty="0"/>
              <a:t> das?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7D7710E-4A9D-4346-8F10-2A1DE34136C3}"/>
              </a:ext>
            </a:extLst>
          </p:cNvPr>
          <p:cNvSpPr txBox="1"/>
          <p:nvPr/>
        </p:nvSpPr>
        <p:spPr>
          <a:xfrm>
            <a:off x="6622861" y="507448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Eine Bong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C22EA0C-4AD7-403C-A008-8B6D076FF89F}"/>
              </a:ext>
            </a:extLst>
          </p:cNvPr>
          <p:cNvSpPr txBox="1"/>
          <p:nvPr/>
        </p:nvSpPr>
        <p:spPr>
          <a:xfrm>
            <a:off x="4365523" y="38952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312F876-FDB8-4093-BDC9-FF1AB6082C06}"/>
              </a:ext>
            </a:extLst>
          </p:cNvPr>
          <p:cNvSpPr/>
          <p:nvPr/>
        </p:nvSpPr>
        <p:spPr>
          <a:xfrm>
            <a:off x="2787445" y="4264543"/>
            <a:ext cx="1812282" cy="721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F9A9132-42DF-4FF3-9839-504854C0059B}"/>
              </a:ext>
            </a:extLst>
          </p:cNvPr>
          <p:cNvSpPr/>
          <p:nvPr/>
        </p:nvSpPr>
        <p:spPr>
          <a:xfrm>
            <a:off x="2787445" y="4279191"/>
            <a:ext cx="271216" cy="7066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4EC8611-09CD-4323-9BF6-A1B7CD8CC897}"/>
              </a:ext>
            </a:extLst>
          </p:cNvPr>
          <p:cNvSpPr txBox="1"/>
          <p:nvPr/>
        </p:nvSpPr>
        <p:spPr>
          <a:xfrm>
            <a:off x="3246074" y="445493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SFO-FRA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BAB8DA-1E93-4CFA-B199-546AF55EFD45}"/>
              </a:ext>
            </a:extLst>
          </p:cNvPr>
          <p:cNvSpPr txBox="1"/>
          <p:nvPr/>
        </p:nvSpPr>
        <p:spPr>
          <a:xfrm>
            <a:off x="3939765" y="4279191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October 2001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F70A7C5-A90F-435E-85AE-DF5B75AC4D35}"/>
              </a:ext>
            </a:extLst>
          </p:cNvPr>
          <p:cNvCxnSpPr/>
          <p:nvPr/>
        </p:nvCxnSpPr>
        <p:spPr>
          <a:xfrm>
            <a:off x="560439" y="5443821"/>
            <a:ext cx="11326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5A131ED-E58B-433A-8560-A2CB4D821050}"/>
              </a:ext>
            </a:extLst>
          </p:cNvPr>
          <p:cNvCxnSpPr/>
          <p:nvPr/>
        </p:nvCxnSpPr>
        <p:spPr>
          <a:xfrm>
            <a:off x="560438" y="3813303"/>
            <a:ext cx="11326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A0241496-D4EE-4E0D-99FE-165FCC53DF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8902" y="5580539"/>
            <a:ext cx="5279576" cy="1211917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3F93E77-75DC-481E-9AD8-C2209E3723AD}"/>
              </a:ext>
            </a:extLst>
          </p:cNvPr>
          <p:cNvCxnSpPr/>
          <p:nvPr/>
        </p:nvCxnSpPr>
        <p:spPr>
          <a:xfrm>
            <a:off x="1640527" y="5555196"/>
            <a:ext cx="3360904" cy="763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51632B-362D-4E31-AE8B-2E079BBF581B}"/>
              </a:ext>
            </a:extLst>
          </p:cNvPr>
          <p:cNvCxnSpPr/>
          <p:nvPr/>
        </p:nvCxnSpPr>
        <p:spPr>
          <a:xfrm flipV="1">
            <a:off x="5018266" y="6003545"/>
            <a:ext cx="2496084" cy="358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8A36FC31-2872-47A6-A87C-B92FF79E8AB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0227" y="6319131"/>
            <a:ext cx="1092596" cy="214937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410A5D47-7A29-403D-87C1-5B54B681CA75}"/>
              </a:ext>
            </a:extLst>
          </p:cNvPr>
          <p:cNvCxnSpPr/>
          <p:nvPr/>
        </p:nvCxnSpPr>
        <p:spPr>
          <a:xfrm flipH="1">
            <a:off x="4100052" y="6393007"/>
            <a:ext cx="3542935" cy="74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31ABC784-5337-4C48-9E3D-A71544E0FA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04" y="5493610"/>
            <a:ext cx="406957" cy="227896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AC50640-F9E1-4D74-9E46-7492D1AC21FE}"/>
              </a:ext>
            </a:extLst>
          </p:cNvPr>
          <p:cNvCxnSpPr>
            <a:stCxn id="68" idx="1"/>
          </p:cNvCxnSpPr>
          <p:nvPr/>
        </p:nvCxnSpPr>
        <p:spPr>
          <a:xfrm>
            <a:off x="2651704" y="5607558"/>
            <a:ext cx="471267" cy="11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5D386C3-8746-4921-9F81-E3BB71FBF190}"/>
              </a:ext>
            </a:extLst>
          </p:cNvPr>
          <p:cNvCxnSpPr>
            <a:endCxn id="45" idx="3"/>
          </p:cNvCxnSpPr>
          <p:nvPr/>
        </p:nvCxnSpPr>
        <p:spPr>
          <a:xfrm>
            <a:off x="9661869" y="1757951"/>
            <a:ext cx="968315" cy="786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BE459182-2946-4A8F-AEC2-49436F7E1256}"/>
              </a:ext>
            </a:extLst>
          </p:cNvPr>
          <p:cNvSpPr/>
          <p:nvPr/>
        </p:nvSpPr>
        <p:spPr>
          <a:xfrm flipV="1">
            <a:off x="1131765" y="1589293"/>
            <a:ext cx="10755433" cy="1979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0E0FA14-8119-445A-A82B-07CBB7B3E0B0}"/>
              </a:ext>
            </a:extLst>
          </p:cNvPr>
          <p:cNvSpPr/>
          <p:nvPr/>
        </p:nvSpPr>
        <p:spPr>
          <a:xfrm flipV="1">
            <a:off x="1702631" y="3881700"/>
            <a:ext cx="10123848" cy="14774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8FCF72D8-17C3-4642-86CD-D66EC95A79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348" y="4052217"/>
            <a:ext cx="1246415" cy="933608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12ED1AF-7141-48FB-A7D4-C61D7F8150C0}"/>
              </a:ext>
            </a:extLst>
          </p:cNvPr>
          <p:cNvSpPr txBox="1"/>
          <p:nvPr/>
        </p:nvSpPr>
        <p:spPr>
          <a:xfrm>
            <a:off x="7376853" y="5530959"/>
            <a:ext cx="34393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MILTARY N/E/W/</a:t>
            </a:r>
            <a:r>
              <a:rPr lang="en-US" dirty="0" err="1"/>
              <a:t>S.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bnn</a:t>
            </a:r>
            <a:r>
              <a:rPr lang="en-US" sz="800" strike="sngStrike" dirty="0"/>
              <a:t>)</a:t>
            </a:r>
            <a:r>
              <a:rPr lang="en-US" dirty="0"/>
              <a:t>.PREA.§187</a:t>
            </a:r>
          </a:p>
          <a:p>
            <a:r>
              <a:rPr lang="en-US" sz="800" strike="sngStrike" dirty="0" err="1"/>
              <a:t>bbq</a:t>
            </a:r>
            <a:endParaRPr lang="en-US" sz="800" strike="sngStrike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6F1AC9-931D-4E22-B707-AEE60B99171A}"/>
              </a:ext>
            </a:extLst>
          </p:cNvPr>
          <p:cNvCxnSpPr/>
          <p:nvPr/>
        </p:nvCxnSpPr>
        <p:spPr>
          <a:xfrm flipV="1">
            <a:off x="10323098" y="6002316"/>
            <a:ext cx="1157144" cy="531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88CDCED-74D5-4977-8D98-353A212BE5E6}"/>
              </a:ext>
            </a:extLst>
          </p:cNvPr>
          <p:cNvSpPr txBox="1"/>
          <p:nvPr/>
        </p:nvSpPr>
        <p:spPr>
          <a:xfrm>
            <a:off x="9783751" y="6019124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dirty="0" err="1"/>
              <a:t>berliner</a:t>
            </a:r>
            <a:r>
              <a:rPr lang="en-US" dirty="0"/>
              <a:t> </a:t>
            </a:r>
            <a:r>
              <a:rPr lang="en-US" dirty="0" err="1"/>
              <a:t>platz</a:t>
            </a:r>
            <a:r>
              <a:rPr lang="en-US" dirty="0"/>
              <a:t>)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7794DE5-E569-4F1E-A37B-A0F93DAF3E1C}"/>
              </a:ext>
            </a:extLst>
          </p:cNvPr>
          <p:cNvCxnSpPr/>
          <p:nvPr/>
        </p:nvCxnSpPr>
        <p:spPr>
          <a:xfrm flipV="1">
            <a:off x="9783751" y="6019124"/>
            <a:ext cx="2434821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948C73FD-97F5-4F83-A9AE-0FABF9E81B8C}"/>
              </a:ext>
            </a:extLst>
          </p:cNvPr>
          <p:cNvSpPr/>
          <p:nvPr/>
        </p:nvSpPr>
        <p:spPr>
          <a:xfrm flipV="1">
            <a:off x="1702631" y="5503651"/>
            <a:ext cx="10184568" cy="1262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97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375</Words>
  <Application>Microsoft Office PowerPoint</Application>
  <PresentationFormat>Widescreen</PresentationFormat>
  <Paragraphs>82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Custom-tc-nrs06</cp:lastModifiedBy>
  <cp:revision>13</cp:revision>
  <dcterms:created xsi:type="dcterms:W3CDTF">2023-09-02T19:14:15Z</dcterms:created>
  <dcterms:modified xsi:type="dcterms:W3CDTF">2023-09-02T21:13:51Z</dcterms:modified>
</cp:coreProperties>
</file>